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0"/>
  </p:notesMasterIdLst>
  <p:sldIdLst>
    <p:sldId id="262" r:id="rId2"/>
    <p:sldId id="260" r:id="rId3"/>
    <p:sldId id="266" r:id="rId4"/>
    <p:sldId id="268" r:id="rId5"/>
    <p:sldId id="273" r:id="rId6"/>
    <p:sldId id="267" r:id="rId7"/>
    <p:sldId id="269" r:id="rId8"/>
    <p:sldId id="270" r:id="rId9"/>
    <p:sldId id="271" r:id="rId10"/>
    <p:sldId id="258" r:id="rId11"/>
    <p:sldId id="275" r:id="rId12"/>
    <p:sldId id="276" r:id="rId13"/>
    <p:sldId id="277" r:id="rId14"/>
    <p:sldId id="278" r:id="rId15"/>
    <p:sldId id="279" r:id="rId16"/>
    <p:sldId id="280" r:id="rId17"/>
    <p:sldId id="28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ACB"/>
    <a:srgbClr val="2C5DA4"/>
    <a:srgbClr val="E2A700"/>
    <a:srgbClr val="BC8B00"/>
    <a:srgbClr val="1540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C3FAE1-813A-4C3A-82DD-446DEAABBA79}" v="614" dt="2022-12-10T18:21:25.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4849" autoAdjust="0"/>
  </p:normalViewPr>
  <p:slideViewPr>
    <p:cSldViewPr snapToGrid="0">
      <p:cViewPr>
        <p:scale>
          <a:sx n="66" d="100"/>
          <a:sy n="66" d="100"/>
        </p:scale>
        <p:origin x="65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vani, Mr. Yash" userId="d3219360-dc34-4c5d-aaa0-47f172547215" providerId="ADAL" clId="{FAC3FAE1-813A-4C3A-82DD-446DEAABBA79}"/>
    <pc:docChg chg="undo redo custSel addSld delSld modSld sldOrd">
      <pc:chgData name="Jivani, Mr. Yash" userId="d3219360-dc34-4c5d-aaa0-47f172547215" providerId="ADAL" clId="{FAC3FAE1-813A-4C3A-82DD-446DEAABBA79}" dt="2022-12-10T18:26:09.767" v="4928" actId="14838"/>
      <pc:docMkLst>
        <pc:docMk/>
      </pc:docMkLst>
      <pc:sldChg chg="addSp delSp modSp add del mod">
        <pc:chgData name="Jivani, Mr. Yash" userId="d3219360-dc34-4c5d-aaa0-47f172547215" providerId="ADAL" clId="{FAC3FAE1-813A-4C3A-82DD-446DEAABBA79}" dt="2022-12-05T05:47:48.578" v="1702" actId="47"/>
        <pc:sldMkLst>
          <pc:docMk/>
          <pc:sldMk cId="0" sldId="256"/>
        </pc:sldMkLst>
        <pc:spChg chg="mod">
          <ac:chgData name="Jivani, Mr. Yash" userId="d3219360-dc34-4c5d-aaa0-47f172547215" providerId="ADAL" clId="{FAC3FAE1-813A-4C3A-82DD-446DEAABBA79}" dt="2022-12-05T05:39:25.845" v="1673" actId="164"/>
          <ac:spMkLst>
            <pc:docMk/>
            <pc:sldMk cId="0" sldId="256"/>
            <ac:spMk id="2"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5"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6"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7"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8"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9"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0"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1"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2"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3"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4"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5"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6"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7"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8"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9"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0"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1"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2"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3"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4"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5"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6"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7"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8"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9"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0"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1"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2"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3"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4"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5"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6"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7"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8"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39"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0"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1"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2"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3"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4"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5"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6"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7"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8"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49"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50"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51"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52"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53"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54"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55"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56"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182"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07" creationId="{00000000-0000-0000-0000-000000000000}"/>
          </ac:spMkLst>
        </pc:spChg>
        <pc:spChg chg="mod">
          <ac:chgData name="Jivani, Mr. Yash" userId="d3219360-dc34-4c5d-aaa0-47f172547215" providerId="ADAL" clId="{FAC3FAE1-813A-4C3A-82DD-446DEAABBA79}" dt="2022-12-05T05:40:19.125" v="1686" actId="404"/>
          <ac:spMkLst>
            <pc:docMk/>
            <pc:sldMk cId="0" sldId="256"/>
            <ac:spMk id="213"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16"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59"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82" creationId="{00000000-0000-0000-0000-000000000000}"/>
          </ac:spMkLst>
        </pc:spChg>
        <pc:spChg chg="mod">
          <ac:chgData name="Jivani, Mr. Yash" userId="d3219360-dc34-4c5d-aaa0-47f172547215" providerId="ADAL" clId="{FAC3FAE1-813A-4C3A-82DD-446DEAABBA79}" dt="2022-12-05T05:39:25.845" v="1673" actId="164"/>
          <ac:spMkLst>
            <pc:docMk/>
            <pc:sldMk cId="0" sldId="256"/>
            <ac:spMk id="286" creationId="{00000000-0000-0000-0000-000000000000}"/>
          </ac:spMkLst>
        </pc:spChg>
        <pc:grpChg chg="mod">
          <ac:chgData name="Jivani, Mr. Yash" userId="d3219360-dc34-4c5d-aaa0-47f172547215" providerId="ADAL" clId="{FAC3FAE1-813A-4C3A-82DD-446DEAABBA79}" dt="2022-12-05T05:39:25.845" v="1673" actId="164"/>
          <ac:grpSpMkLst>
            <pc:docMk/>
            <pc:sldMk cId="0" sldId="256"/>
            <ac:grpSpMk id="57"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183"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187"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191"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199" creationId="{00000000-0000-0000-0000-000000000000}"/>
          </ac:grpSpMkLst>
        </pc:grpChg>
        <pc:grpChg chg="add del mod">
          <ac:chgData name="Jivani, Mr. Yash" userId="d3219360-dc34-4c5d-aaa0-47f172547215" providerId="ADAL" clId="{FAC3FAE1-813A-4C3A-82DD-446DEAABBA79}" dt="2022-12-05T05:39:25.845" v="1673" actId="164"/>
          <ac:grpSpMkLst>
            <pc:docMk/>
            <pc:sldMk cId="0" sldId="256"/>
            <ac:grpSpMk id="208"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17"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20"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28"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31"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44"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47"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55"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60"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64"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67"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71"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75"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79" creationId="{00000000-0000-0000-0000-000000000000}"/>
          </ac:grpSpMkLst>
        </pc:grpChg>
        <pc:grpChg chg="mod">
          <ac:chgData name="Jivani, Mr. Yash" userId="d3219360-dc34-4c5d-aaa0-47f172547215" providerId="ADAL" clId="{FAC3FAE1-813A-4C3A-82DD-446DEAABBA79}" dt="2022-12-05T05:39:25.845" v="1673" actId="164"/>
          <ac:grpSpMkLst>
            <pc:docMk/>
            <pc:sldMk cId="0" sldId="256"/>
            <ac:grpSpMk id="283" creationId="{00000000-0000-0000-0000-000000000000}"/>
          </ac:grpSpMkLst>
        </pc:grpChg>
        <pc:grpChg chg="add del mod">
          <ac:chgData name="Jivani, Mr. Yash" userId="d3219360-dc34-4c5d-aaa0-47f172547215" providerId="ADAL" clId="{FAC3FAE1-813A-4C3A-82DD-446DEAABBA79}" dt="2022-12-05T05:40:55.849" v="1690" actId="478"/>
          <ac:grpSpMkLst>
            <pc:docMk/>
            <pc:sldMk cId="0" sldId="256"/>
            <ac:grpSpMk id="287" creationId="{5CF02C8D-3954-0C73-B0F3-D41696F69032}"/>
          </ac:grpSpMkLst>
        </pc:grpChg>
        <pc:picChg chg="mod">
          <ac:chgData name="Jivani, Mr. Yash" userId="d3219360-dc34-4c5d-aaa0-47f172547215" providerId="ADAL" clId="{FAC3FAE1-813A-4C3A-82DD-446DEAABBA79}" dt="2022-12-05T05:39:25.845" v="1673" actId="164"/>
          <ac:picMkLst>
            <pc:docMk/>
            <pc:sldMk cId="0" sldId="256"/>
            <ac:picMk id="186" creationId="{00000000-0000-0000-0000-000000000000}"/>
          </ac:picMkLst>
        </pc:picChg>
        <pc:picChg chg="mod">
          <ac:chgData name="Jivani, Mr. Yash" userId="d3219360-dc34-4c5d-aaa0-47f172547215" providerId="ADAL" clId="{FAC3FAE1-813A-4C3A-82DD-446DEAABBA79}" dt="2022-12-05T05:39:25.845" v="1673" actId="164"/>
          <ac:picMkLst>
            <pc:docMk/>
            <pc:sldMk cId="0" sldId="256"/>
            <ac:picMk id="278" creationId="{00000000-0000-0000-0000-000000000000}"/>
          </ac:picMkLst>
        </pc:picChg>
        <pc:picChg chg="add mod">
          <ac:chgData name="Jivani, Mr. Yash" userId="d3219360-dc34-4c5d-aaa0-47f172547215" providerId="ADAL" clId="{FAC3FAE1-813A-4C3A-82DD-446DEAABBA79}" dt="2022-12-05T05:46:28.611" v="1695" actId="14100"/>
          <ac:picMkLst>
            <pc:docMk/>
            <pc:sldMk cId="0" sldId="256"/>
            <ac:picMk id="288" creationId="{5A2971C9-D9F4-6F32-5546-800F71BBD2FE}"/>
          </ac:picMkLst>
        </pc:picChg>
      </pc:sldChg>
      <pc:sldChg chg="del">
        <pc:chgData name="Jivani, Mr. Yash" userId="d3219360-dc34-4c5d-aaa0-47f172547215" providerId="ADAL" clId="{FAC3FAE1-813A-4C3A-82DD-446DEAABBA79}" dt="2022-12-04T22:52:07.435" v="0" actId="47"/>
        <pc:sldMkLst>
          <pc:docMk/>
          <pc:sldMk cId="1252248436" sldId="257"/>
        </pc:sldMkLst>
      </pc:sldChg>
      <pc:sldChg chg="addSp delSp modSp mod">
        <pc:chgData name="Jivani, Mr. Yash" userId="d3219360-dc34-4c5d-aaa0-47f172547215" providerId="ADAL" clId="{FAC3FAE1-813A-4C3A-82DD-446DEAABBA79}" dt="2022-12-09T22:19:26.314" v="2312" actId="14100"/>
        <pc:sldMkLst>
          <pc:docMk/>
          <pc:sldMk cId="2726316444" sldId="258"/>
        </pc:sldMkLst>
        <pc:spChg chg="add del mod">
          <ac:chgData name="Jivani, Mr. Yash" userId="d3219360-dc34-4c5d-aaa0-47f172547215" providerId="ADAL" clId="{FAC3FAE1-813A-4C3A-82DD-446DEAABBA79}" dt="2022-12-05T03:57:46.526" v="1646" actId="478"/>
          <ac:spMkLst>
            <pc:docMk/>
            <pc:sldMk cId="2726316444" sldId="258"/>
            <ac:spMk id="2" creationId="{9BFEAD95-7CD5-8CD0-55F4-A733513B7B3B}"/>
          </ac:spMkLst>
        </pc:spChg>
        <pc:spChg chg="add del mod">
          <ac:chgData name="Jivani, Mr. Yash" userId="d3219360-dc34-4c5d-aaa0-47f172547215" providerId="ADAL" clId="{FAC3FAE1-813A-4C3A-82DD-446DEAABBA79}" dt="2022-12-05T00:21:53.059" v="1126"/>
          <ac:spMkLst>
            <pc:docMk/>
            <pc:sldMk cId="2726316444" sldId="258"/>
            <ac:spMk id="2" creationId="{AE7EFC3E-C2C9-90AC-8B79-D29C61477F6A}"/>
          </ac:spMkLst>
        </pc:spChg>
        <pc:spChg chg="add mod">
          <ac:chgData name="Jivani, Mr. Yash" userId="d3219360-dc34-4c5d-aaa0-47f172547215" providerId="ADAL" clId="{FAC3FAE1-813A-4C3A-82DD-446DEAABBA79}" dt="2022-12-05T03:15:49.827" v="1594" actId="1076"/>
          <ac:spMkLst>
            <pc:docMk/>
            <pc:sldMk cId="2726316444" sldId="258"/>
            <ac:spMk id="3" creationId="{13753EE8-D34D-F9EC-31DE-6962EE2FB287}"/>
          </ac:spMkLst>
        </pc:spChg>
        <pc:spChg chg="add mod">
          <ac:chgData name="Jivani, Mr. Yash" userId="d3219360-dc34-4c5d-aaa0-47f172547215" providerId="ADAL" clId="{FAC3FAE1-813A-4C3A-82DD-446DEAABBA79}" dt="2022-12-05T04:03:58.087" v="1653"/>
          <ac:spMkLst>
            <pc:docMk/>
            <pc:sldMk cId="2726316444" sldId="258"/>
            <ac:spMk id="11" creationId="{E4504588-2E88-839C-7064-888573101F5C}"/>
          </ac:spMkLst>
        </pc:spChg>
        <pc:spChg chg="mod">
          <ac:chgData name="Jivani, Mr. Yash" userId="d3219360-dc34-4c5d-aaa0-47f172547215" providerId="ADAL" clId="{FAC3FAE1-813A-4C3A-82DD-446DEAABBA79}" dt="2022-12-05T03:47:30.004" v="1645" actId="1076"/>
          <ac:spMkLst>
            <pc:docMk/>
            <pc:sldMk cId="2726316444" sldId="258"/>
            <ac:spMk id="18" creationId="{BB8970BB-EDAC-D96C-C9B8-4AC4C20FF46B}"/>
          </ac:spMkLst>
        </pc:spChg>
        <pc:picChg chg="add mod">
          <ac:chgData name="Jivani, Mr. Yash" userId="d3219360-dc34-4c5d-aaa0-47f172547215" providerId="ADAL" clId="{FAC3FAE1-813A-4C3A-82DD-446DEAABBA79}" dt="2022-12-09T22:19:11.482" v="2311" actId="1076"/>
          <ac:picMkLst>
            <pc:docMk/>
            <pc:sldMk cId="2726316444" sldId="258"/>
            <ac:picMk id="2" creationId="{91F7F3E9-BC19-42ED-1B32-6F68E8615BB7}"/>
          </ac:picMkLst>
        </pc:picChg>
        <pc:picChg chg="add del mod">
          <ac:chgData name="Jivani, Mr. Yash" userId="d3219360-dc34-4c5d-aaa0-47f172547215" providerId="ADAL" clId="{FAC3FAE1-813A-4C3A-82DD-446DEAABBA79}" dt="2022-12-09T22:16:37.548" v="2284" actId="478"/>
          <ac:picMkLst>
            <pc:docMk/>
            <pc:sldMk cId="2726316444" sldId="258"/>
            <ac:picMk id="8" creationId="{FA9DFB1A-57DA-CA52-EE3A-B8CF9A70EA85}"/>
          </ac:picMkLst>
        </pc:picChg>
        <pc:picChg chg="mod">
          <ac:chgData name="Jivani, Mr. Yash" userId="d3219360-dc34-4c5d-aaa0-47f172547215" providerId="ADAL" clId="{FAC3FAE1-813A-4C3A-82DD-446DEAABBA79}" dt="2022-12-09T22:19:04.207" v="2310" actId="1076"/>
          <ac:picMkLst>
            <pc:docMk/>
            <pc:sldMk cId="2726316444" sldId="258"/>
            <ac:picMk id="12" creationId="{EEA8BC8E-87EC-EF1D-2573-B0A6237AFB14}"/>
          </ac:picMkLst>
        </pc:picChg>
        <pc:picChg chg="del">
          <ac:chgData name="Jivani, Mr. Yash" userId="d3219360-dc34-4c5d-aaa0-47f172547215" providerId="ADAL" clId="{FAC3FAE1-813A-4C3A-82DD-446DEAABBA79}" dt="2022-12-05T02:22:50.088" v="1404" actId="478"/>
          <ac:picMkLst>
            <pc:docMk/>
            <pc:sldMk cId="2726316444" sldId="258"/>
            <ac:picMk id="13" creationId="{A9F9F421-4914-D216-B5AD-B4F9BD813078}"/>
          </ac:picMkLst>
        </pc:picChg>
        <pc:picChg chg="mod">
          <ac:chgData name="Jivani, Mr. Yash" userId="d3219360-dc34-4c5d-aaa0-47f172547215" providerId="ADAL" clId="{FAC3FAE1-813A-4C3A-82DD-446DEAABBA79}" dt="2022-12-09T22:19:26.314" v="2312" actId="14100"/>
          <ac:picMkLst>
            <pc:docMk/>
            <pc:sldMk cId="2726316444" sldId="258"/>
            <ac:picMk id="2054" creationId="{D391755D-2B01-6551-99BC-4FB9977F79C6}"/>
          </ac:picMkLst>
        </pc:picChg>
      </pc:sldChg>
      <pc:sldChg chg="addSp delSp modSp new del mod ord setBg">
        <pc:chgData name="Jivani, Mr. Yash" userId="d3219360-dc34-4c5d-aaa0-47f172547215" providerId="ADAL" clId="{FAC3FAE1-813A-4C3A-82DD-446DEAABBA79}" dt="2022-12-05T00:20:52.185" v="1121" actId="47"/>
        <pc:sldMkLst>
          <pc:docMk/>
          <pc:sldMk cId="2368292925" sldId="259"/>
        </pc:sldMkLst>
        <pc:spChg chg="mod">
          <ac:chgData name="Jivani, Mr. Yash" userId="d3219360-dc34-4c5d-aaa0-47f172547215" providerId="ADAL" clId="{FAC3FAE1-813A-4C3A-82DD-446DEAABBA79}" dt="2022-12-05T00:05:13.644" v="1060" actId="1076"/>
          <ac:spMkLst>
            <pc:docMk/>
            <pc:sldMk cId="2368292925" sldId="259"/>
            <ac:spMk id="2" creationId="{14CA2EBA-75C0-1677-FBFE-792A297CC065}"/>
          </ac:spMkLst>
        </pc:spChg>
        <pc:spChg chg="del mod">
          <ac:chgData name="Jivani, Mr. Yash" userId="d3219360-dc34-4c5d-aaa0-47f172547215" providerId="ADAL" clId="{FAC3FAE1-813A-4C3A-82DD-446DEAABBA79}" dt="2022-12-04T22:54:17.142" v="92" actId="478"/>
          <ac:spMkLst>
            <pc:docMk/>
            <pc:sldMk cId="2368292925" sldId="259"/>
            <ac:spMk id="3" creationId="{276DA9EE-EBE5-BF36-7A1F-83F4CFF3B29F}"/>
          </ac:spMkLst>
        </pc:spChg>
        <pc:spChg chg="add del mod">
          <ac:chgData name="Jivani, Mr. Yash" userId="d3219360-dc34-4c5d-aaa0-47f172547215" providerId="ADAL" clId="{FAC3FAE1-813A-4C3A-82DD-446DEAABBA79}" dt="2022-12-04T22:57:17.412" v="122" actId="478"/>
          <ac:spMkLst>
            <pc:docMk/>
            <pc:sldMk cId="2368292925" sldId="259"/>
            <ac:spMk id="5" creationId="{49F42BCC-DF4B-7CCA-11FA-6D4F72646781}"/>
          </ac:spMkLst>
        </pc:spChg>
        <pc:spChg chg="add del mod">
          <ac:chgData name="Jivani, Mr. Yash" userId="d3219360-dc34-4c5d-aaa0-47f172547215" providerId="ADAL" clId="{FAC3FAE1-813A-4C3A-82DD-446DEAABBA79}" dt="2022-12-04T23:39:57.619" v="390" actId="478"/>
          <ac:spMkLst>
            <pc:docMk/>
            <pc:sldMk cId="2368292925" sldId="259"/>
            <ac:spMk id="8" creationId="{2BD058E3-A97D-A388-8B45-D4F177F0B87D}"/>
          </ac:spMkLst>
        </pc:spChg>
        <pc:spChg chg="add del mod">
          <ac:chgData name="Jivani, Mr. Yash" userId="d3219360-dc34-4c5d-aaa0-47f172547215" providerId="ADAL" clId="{FAC3FAE1-813A-4C3A-82DD-446DEAABBA79}" dt="2022-12-04T23:41:16.335" v="433" actId="478"/>
          <ac:spMkLst>
            <pc:docMk/>
            <pc:sldMk cId="2368292925" sldId="259"/>
            <ac:spMk id="11" creationId="{626FDA63-E42F-52F8-123D-29FD78F4F6F1}"/>
          </ac:spMkLst>
        </pc:spChg>
        <pc:spChg chg="add mod ord">
          <ac:chgData name="Jivani, Mr. Yash" userId="d3219360-dc34-4c5d-aaa0-47f172547215" providerId="ADAL" clId="{FAC3FAE1-813A-4C3A-82DD-446DEAABBA79}" dt="2022-12-05T00:03:02.682" v="1029" actId="1076"/>
          <ac:spMkLst>
            <pc:docMk/>
            <pc:sldMk cId="2368292925" sldId="259"/>
            <ac:spMk id="12" creationId="{02E36135-63EC-CFEE-5CA6-42E7E0744C82}"/>
          </ac:spMkLst>
        </pc:spChg>
        <pc:spChg chg="add del">
          <ac:chgData name="Jivani, Mr. Yash" userId="d3219360-dc34-4c5d-aaa0-47f172547215" providerId="ADAL" clId="{FAC3FAE1-813A-4C3A-82DD-446DEAABBA79}" dt="2022-12-04T23:57:06.936" v="997" actId="26606"/>
          <ac:spMkLst>
            <pc:docMk/>
            <pc:sldMk cId="2368292925" sldId="259"/>
            <ac:spMk id="16" creationId="{E4B7B3E3-827A-48BE-AD67-A57C45AA6949}"/>
          </ac:spMkLst>
        </pc:spChg>
        <pc:spChg chg="add del">
          <ac:chgData name="Jivani, Mr. Yash" userId="d3219360-dc34-4c5d-aaa0-47f172547215" providerId="ADAL" clId="{FAC3FAE1-813A-4C3A-82DD-446DEAABBA79}" dt="2022-12-04T23:56:56.847" v="989" actId="26606"/>
          <ac:spMkLst>
            <pc:docMk/>
            <pc:sldMk cId="2368292925" sldId="259"/>
            <ac:spMk id="79" creationId="{14436AD2-BD0F-4545-B2E9-06007B35B8A7}"/>
          </ac:spMkLst>
        </pc:spChg>
        <pc:grpChg chg="add del">
          <ac:chgData name="Jivani, Mr. Yash" userId="d3219360-dc34-4c5d-aaa0-47f172547215" providerId="ADAL" clId="{FAC3FAE1-813A-4C3A-82DD-446DEAABBA79}" dt="2022-12-04T23:56:54.472" v="987" actId="26606"/>
          <ac:grpSpMkLst>
            <pc:docMk/>
            <pc:sldMk cId="2368292925" sldId="259"/>
            <ac:grpSpMk id="19" creationId="{4522F6F2-D276-4B44-927D-595B62E8F527}"/>
          </ac:grpSpMkLst>
        </pc:grpChg>
        <pc:grpChg chg="add del">
          <ac:chgData name="Jivani, Mr. Yash" userId="d3219360-dc34-4c5d-aaa0-47f172547215" providerId="ADAL" clId="{FAC3FAE1-813A-4C3A-82DD-446DEAABBA79}" dt="2022-12-04T23:56:54.472" v="987" actId="26606"/>
          <ac:grpSpMkLst>
            <pc:docMk/>
            <pc:sldMk cId="2368292925" sldId="259"/>
            <ac:grpSpMk id="23" creationId="{9A210947-19DD-4D82-9001-EB4FD3CA889B}"/>
          </ac:grpSpMkLst>
        </pc:grpChg>
        <pc:grpChg chg="add del">
          <ac:chgData name="Jivani, Mr. Yash" userId="d3219360-dc34-4c5d-aaa0-47f172547215" providerId="ADAL" clId="{FAC3FAE1-813A-4C3A-82DD-446DEAABBA79}" dt="2022-12-04T23:57:00.379" v="991" actId="26606"/>
          <ac:grpSpMkLst>
            <pc:docMk/>
            <pc:sldMk cId="2368292925" sldId="259"/>
            <ac:grpSpMk id="81" creationId="{851F9572-54D5-457A-BA34-C395A478A4FA}"/>
          </ac:grpSpMkLst>
        </pc:grpChg>
        <pc:grpChg chg="add del">
          <ac:chgData name="Jivani, Mr. Yash" userId="d3219360-dc34-4c5d-aaa0-47f172547215" providerId="ADAL" clId="{FAC3FAE1-813A-4C3A-82DD-446DEAABBA79}" dt="2022-12-04T23:57:00.379" v="991" actId="26606"/>
          <ac:grpSpMkLst>
            <pc:docMk/>
            <pc:sldMk cId="2368292925" sldId="259"/>
            <ac:grpSpMk id="82" creationId="{06A80B50-DCB4-4775-9C8E-7AF0F56803E9}"/>
          </ac:grpSpMkLst>
        </pc:grpChg>
        <pc:graphicFrameChg chg="add del">
          <ac:chgData name="Jivani, Mr. Yash" userId="d3219360-dc34-4c5d-aaa0-47f172547215" providerId="ADAL" clId="{FAC3FAE1-813A-4C3A-82DD-446DEAABBA79}" dt="2022-12-04T23:36:58.144" v="372" actId="478"/>
          <ac:graphicFrameMkLst>
            <pc:docMk/>
            <pc:sldMk cId="2368292925" sldId="259"/>
            <ac:graphicFrameMk id="9" creationId="{65844D21-7BAD-11ED-DD80-633F74F1FCA7}"/>
          </ac:graphicFrameMkLst>
        </pc:graphicFrameChg>
        <pc:picChg chg="add del mod">
          <ac:chgData name="Jivani, Mr. Yash" userId="d3219360-dc34-4c5d-aaa0-47f172547215" providerId="ADAL" clId="{FAC3FAE1-813A-4C3A-82DD-446DEAABBA79}" dt="2022-12-04T23:30:08.294" v="236" actId="478"/>
          <ac:picMkLst>
            <pc:docMk/>
            <pc:sldMk cId="2368292925" sldId="259"/>
            <ac:picMk id="6" creationId="{37681060-1B43-AC68-7BAC-E99E92042593}"/>
          </ac:picMkLst>
        </pc:picChg>
        <pc:picChg chg="add del mod">
          <ac:chgData name="Jivani, Mr. Yash" userId="d3219360-dc34-4c5d-aaa0-47f172547215" providerId="ADAL" clId="{FAC3FAE1-813A-4C3A-82DD-446DEAABBA79}" dt="2022-12-04T23:38:29.050" v="376" actId="478"/>
          <ac:picMkLst>
            <pc:docMk/>
            <pc:sldMk cId="2368292925" sldId="259"/>
            <ac:picMk id="10" creationId="{C647498C-DE83-8699-4127-8411D97F531B}"/>
          </ac:picMkLst>
        </pc:picChg>
        <pc:picChg chg="add mod modCrop">
          <ac:chgData name="Jivani, Mr. Yash" userId="d3219360-dc34-4c5d-aaa0-47f172547215" providerId="ADAL" clId="{FAC3FAE1-813A-4C3A-82DD-446DEAABBA79}" dt="2022-12-05T00:03:39.349" v="1037" actId="1076"/>
          <ac:picMkLst>
            <pc:docMk/>
            <pc:sldMk cId="2368292925" sldId="259"/>
            <ac:picMk id="14" creationId="{F19BB7FD-37BF-1412-2A71-CDA2DC45B074}"/>
          </ac:picMkLst>
        </pc:picChg>
        <pc:picChg chg="add del mod">
          <ac:chgData name="Jivani, Mr. Yash" userId="d3219360-dc34-4c5d-aaa0-47f172547215" providerId="ADAL" clId="{FAC3FAE1-813A-4C3A-82DD-446DEAABBA79}" dt="2022-12-04T23:55:57.023" v="985" actId="478"/>
          <ac:picMkLst>
            <pc:docMk/>
            <pc:sldMk cId="2368292925" sldId="259"/>
            <ac:picMk id="15" creationId="{93F2CFD8-A5C5-6ACE-52BF-BE17FD40BFCA}"/>
          </ac:picMkLst>
        </pc:picChg>
      </pc:sldChg>
      <pc:sldChg chg="addSp delSp modSp add del mod setBg delDesignElem">
        <pc:chgData name="Jivani, Mr. Yash" userId="d3219360-dc34-4c5d-aaa0-47f172547215" providerId="ADAL" clId="{FAC3FAE1-813A-4C3A-82DD-446DEAABBA79}" dt="2022-12-10T18:26:09.767" v="4928" actId="14838"/>
        <pc:sldMkLst>
          <pc:docMk/>
          <pc:sldMk cId="4126287610" sldId="260"/>
        </pc:sldMkLst>
        <pc:spChg chg="del">
          <ac:chgData name="Jivani, Mr. Yash" userId="d3219360-dc34-4c5d-aaa0-47f172547215" providerId="ADAL" clId="{FAC3FAE1-813A-4C3A-82DD-446DEAABBA79}" dt="2022-12-04T22:54:20.907" v="93" actId="478"/>
          <ac:spMkLst>
            <pc:docMk/>
            <pc:sldMk cId="4126287610" sldId="260"/>
            <ac:spMk id="2" creationId="{14CA2EBA-75C0-1677-FBFE-792A297CC065}"/>
          </ac:spMkLst>
        </pc:spChg>
        <pc:spChg chg="add mod ord">
          <ac:chgData name="Jivani, Mr. Yash" userId="d3219360-dc34-4c5d-aaa0-47f172547215" providerId="ADAL" clId="{FAC3FAE1-813A-4C3A-82DD-446DEAABBA79}" dt="2022-12-10T18:26:09.767" v="4928" actId="14838"/>
          <ac:spMkLst>
            <pc:docMk/>
            <pc:sldMk cId="4126287610" sldId="260"/>
            <ac:spMk id="2" creationId="{C769825A-4FE2-FA0C-8D82-7C57FBFA937E}"/>
          </ac:spMkLst>
        </pc:spChg>
        <pc:spChg chg="del mod">
          <ac:chgData name="Jivani, Mr. Yash" userId="d3219360-dc34-4c5d-aaa0-47f172547215" providerId="ADAL" clId="{FAC3FAE1-813A-4C3A-82DD-446DEAABBA79}" dt="2022-12-05T00:22:54.627" v="1142" actId="478"/>
          <ac:spMkLst>
            <pc:docMk/>
            <pc:sldMk cId="4126287610" sldId="260"/>
            <ac:spMk id="3" creationId="{276DA9EE-EBE5-BF36-7A1F-83F4CFF3B29F}"/>
          </ac:spMkLst>
        </pc:spChg>
        <pc:spChg chg="add mod">
          <ac:chgData name="Jivani, Mr. Yash" userId="d3219360-dc34-4c5d-aaa0-47f172547215" providerId="ADAL" clId="{FAC3FAE1-813A-4C3A-82DD-446DEAABBA79}" dt="2022-12-10T16:07:43.493" v="3072" actId="571"/>
          <ac:spMkLst>
            <pc:docMk/>
            <pc:sldMk cId="4126287610" sldId="260"/>
            <ac:spMk id="3" creationId="{59BC2B74-DDAB-6F8A-01E7-C25CDEAE8C53}"/>
          </ac:spMkLst>
        </pc:spChg>
        <pc:spChg chg="add del mod">
          <ac:chgData name="Jivani, Mr. Yash" userId="d3219360-dc34-4c5d-aaa0-47f172547215" providerId="ADAL" clId="{FAC3FAE1-813A-4C3A-82DD-446DEAABBA79}" dt="2022-12-05T01:31:22.648" v="1299" actId="478"/>
          <ac:spMkLst>
            <pc:docMk/>
            <pc:sldMk cId="4126287610" sldId="260"/>
            <ac:spMk id="4" creationId="{D4285EA7-5359-F0B8-5952-3E822FD1C7F6}"/>
          </ac:spMkLst>
        </pc:spChg>
        <pc:spChg chg="add mod ord">
          <ac:chgData name="Jivani, Mr. Yash" userId="d3219360-dc34-4c5d-aaa0-47f172547215" providerId="ADAL" clId="{FAC3FAE1-813A-4C3A-82DD-446DEAABBA79}" dt="2022-12-10T18:25:07.625" v="4926" actId="207"/>
          <ac:spMkLst>
            <pc:docMk/>
            <pc:sldMk cId="4126287610" sldId="260"/>
            <ac:spMk id="5" creationId="{0C0C4F91-934E-5F8E-DD40-B2552DCD781F}"/>
          </ac:spMkLst>
        </pc:spChg>
        <pc:spChg chg="add del mod">
          <ac:chgData name="Jivani, Mr. Yash" userId="d3219360-dc34-4c5d-aaa0-47f172547215" providerId="ADAL" clId="{FAC3FAE1-813A-4C3A-82DD-446DEAABBA79}" dt="2022-12-04T22:54:22.647" v="94" actId="478"/>
          <ac:spMkLst>
            <pc:docMk/>
            <pc:sldMk cId="4126287610" sldId="260"/>
            <ac:spMk id="5" creationId="{4A1A9D4A-70E6-1838-A553-580E048A47DA}"/>
          </ac:spMkLst>
        </pc:spChg>
        <pc:spChg chg="add del">
          <ac:chgData name="Jivani, Mr. Yash" userId="d3219360-dc34-4c5d-aaa0-47f172547215" providerId="ADAL" clId="{FAC3FAE1-813A-4C3A-82DD-446DEAABBA79}" dt="2022-12-05T01:23:15.486" v="1215" actId="26606"/>
          <ac:spMkLst>
            <pc:docMk/>
            <pc:sldMk cId="4126287610" sldId="260"/>
            <ac:spMk id="9" creationId="{E978A47D-4F17-40FE-AB70-7AF78A9575EB}"/>
          </ac:spMkLst>
        </pc:spChg>
        <pc:grpChg chg="add del">
          <ac:chgData name="Jivani, Mr. Yash" userId="d3219360-dc34-4c5d-aaa0-47f172547215" providerId="ADAL" clId="{FAC3FAE1-813A-4C3A-82DD-446DEAABBA79}" dt="2022-12-05T00:50:25.848" v="1169" actId="26606"/>
          <ac:grpSpMkLst>
            <pc:docMk/>
            <pc:sldMk cId="4126287610" sldId="260"/>
            <ac:grpSpMk id="10" creationId="{851F9572-54D5-457A-BA34-C395A478A4FA}"/>
          </ac:grpSpMkLst>
        </pc:grpChg>
        <pc:grpChg chg="add del">
          <ac:chgData name="Jivani, Mr. Yash" userId="d3219360-dc34-4c5d-aaa0-47f172547215" providerId="ADAL" clId="{FAC3FAE1-813A-4C3A-82DD-446DEAABBA79}" dt="2022-12-05T01:23:15.486" v="1215" actId="26606"/>
          <ac:grpSpMkLst>
            <pc:docMk/>
            <pc:sldMk cId="4126287610" sldId="260"/>
            <ac:grpSpMk id="11" creationId="{85BE3A7E-6A3F-401E-A025-BBB8FDB8DD30}"/>
          </ac:grpSpMkLst>
        </pc:grpChg>
        <pc:grpChg chg="add del">
          <ac:chgData name="Jivani, Mr. Yash" userId="d3219360-dc34-4c5d-aaa0-47f172547215" providerId="ADAL" clId="{FAC3FAE1-813A-4C3A-82DD-446DEAABBA79}" dt="2022-12-05T00:50:25.848" v="1169" actId="26606"/>
          <ac:grpSpMkLst>
            <pc:docMk/>
            <pc:sldMk cId="4126287610" sldId="260"/>
            <ac:grpSpMk id="14" creationId="{06A80B50-DCB4-4775-9C8E-7AF0F56803E9}"/>
          </ac:grpSpMkLst>
        </pc:grpChg>
        <pc:grpChg chg="add del">
          <ac:chgData name="Jivani, Mr. Yash" userId="d3219360-dc34-4c5d-aaa0-47f172547215" providerId="ADAL" clId="{FAC3FAE1-813A-4C3A-82DD-446DEAABBA79}" dt="2022-12-05T01:23:15.486" v="1215" actId="26606"/>
          <ac:grpSpMkLst>
            <pc:docMk/>
            <pc:sldMk cId="4126287610" sldId="260"/>
            <ac:grpSpMk id="42" creationId="{F4E035BE-9FF4-43D3-BC25-CF582D7FF85E}"/>
          </ac:grpSpMkLst>
        </pc:grpChg>
        <pc:grpChg chg="add del">
          <ac:chgData name="Jivani, Mr. Yash" userId="d3219360-dc34-4c5d-aaa0-47f172547215" providerId="ADAL" clId="{FAC3FAE1-813A-4C3A-82DD-446DEAABBA79}" dt="2022-12-05T00:50:41.444" v="1171" actId="26606"/>
          <ac:grpSpMkLst>
            <pc:docMk/>
            <pc:sldMk cId="4126287610" sldId="260"/>
            <ac:grpSpMk id="70" creationId="{5FE07634-A83A-4681-9C1D-BC0775F9D296}"/>
          </ac:grpSpMkLst>
        </pc:grpChg>
        <pc:grpChg chg="add del">
          <ac:chgData name="Jivani, Mr. Yash" userId="d3219360-dc34-4c5d-aaa0-47f172547215" providerId="ADAL" clId="{FAC3FAE1-813A-4C3A-82DD-446DEAABBA79}" dt="2022-12-05T00:50:41.444" v="1171" actId="26606"/>
          <ac:grpSpMkLst>
            <pc:docMk/>
            <pc:sldMk cId="4126287610" sldId="260"/>
            <ac:grpSpMk id="73" creationId="{A2E1FE48-FA7B-4262-B922-041542931DDF}"/>
          </ac:grpSpMkLst>
        </pc:grpChg>
        <pc:grpChg chg="add del">
          <ac:chgData name="Jivani, Mr. Yash" userId="d3219360-dc34-4c5d-aaa0-47f172547215" providerId="ADAL" clId="{FAC3FAE1-813A-4C3A-82DD-446DEAABBA79}" dt="2022-12-05T01:36:22.948" v="1308" actId="26606"/>
          <ac:grpSpMkLst>
            <pc:docMk/>
            <pc:sldMk cId="4126287610" sldId="260"/>
            <ac:grpSpMk id="81" creationId="{851F9572-54D5-457A-BA34-C395A478A4FA}"/>
          </ac:grpSpMkLst>
        </pc:grpChg>
        <pc:grpChg chg="add del">
          <ac:chgData name="Jivani, Mr. Yash" userId="d3219360-dc34-4c5d-aaa0-47f172547215" providerId="ADAL" clId="{FAC3FAE1-813A-4C3A-82DD-446DEAABBA79}" dt="2022-12-10T18:23:44.280" v="4919" actId="26606"/>
          <ac:grpSpMkLst>
            <pc:docMk/>
            <pc:sldMk cId="4126287610" sldId="260"/>
            <ac:grpSpMk id="82" creationId="{9C9A395D-0E3C-47A2-BD3C-E0B63FFEB93B}"/>
          </ac:grpSpMkLst>
        </pc:grpChg>
        <pc:grpChg chg="add del">
          <ac:chgData name="Jivani, Mr. Yash" userId="d3219360-dc34-4c5d-aaa0-47f172547215" providerId="ADAL" clId="{FAC3FAE1-813A-4C3A-82DD-446DEAABBA79}" dt="2022-12-05T01:36:22.948" v="1308" actId="26606"/>
          <ac:grpSpMkLst>
            <pc:docMk/>
            <pc:sldMk cId="4126287610" sldId="260"/>
            <ac:grpSpMk id="85" creationId="{06A80B50-DCB4-4775-9C8E-7AF0F56803E9}"/>
          </ac:grpSpMkLst>
        </pc:grpChg>
        <pc:grpChg chg="add del">
          <ac:chgData name="Jivani, Mr. Yash" userId="d3219360-dc34-4c5d-aaa0-47f172547215" providerId="ADAL" clId="{FAC3FAE1-813A-4C3A-82DD-446DEAABBA79}" dt="2022-12-10T18:23:44.280" v="4919" actId="26606"/>
          <ac:grpSpMkLst>
            <pc:docMk/>
            <pc:sldMk cId="4126287610" sldId="260"/>
            <ac:grpSpMk id="86" creationId="{1D4E244F-B3CC-4EA6-AEF8-9C10A9F2D650}"/>
          </ac:grpSpMkLst>
        </pc:grpChg>
        <pc:grpChg chg="add del">
          <ac:chgData name="Jivani, Mr. Yash" userId="d3219360-dc34-4c5d-aaa0-47f172547215" providerId="ADAL" clId="{FAC3FAE1-813A-4C3A-82DD-446DEAABBA79}" dt="2022-12-10T18:08:25.401" v="4834"/>
          <ac:grpSpMkLst>
            <pc:docMk/>
            <pc:sldMk cId="4126287610" sldId="260"/>
            <ac:grpSpMk id="144" creationId="{993B1A07-0236-4926-8D53-0A01D1D991D5}"/>
          </ac:grpSpMkLst>
        </pc:grpChg>
        <pc:grpChg chg="add del">
          <ac:chgData name="Jivani, Mr. Yash" userId="d3219360-dc34-4c5d-aaa0-47f172547215" providerId="ADAL" clId="{FAC3FAE1-813A-4C3A-82DD-446DEAABBA79}" dt="2022-12-10T18:08:25.401" v="4834"/>
          <ac:grpSpMkLst>
            <pc:docMk/>
            <pc:sldMk cId="4126287610" sldId="260"/>
            <ac:grpSpMk id="148" creationId="{721E4882-1AB7-4753-AAFC-4105FD7FC714}"/>
          </ac:grpSpMkLst>
        </pc:grpChg>
        <pc:picChg chg="add del">
          <ac:chgData name="Jivani, Mr. Yash" userId="d3219360-dc34-4c5d-aaa0-47f172547215" providerId="ADAL" clId="{FAC3FAE1-813A-4C3A-82DD-446DEAABBA79}" dt="2022-12-05T00:50:25.848" v="1169" actId="26606"/>
          <ac:picMkLst>
            <pc:docMk/>
            <pc:sldMk cId="4126287610" sldId="260"/>
            <ac:picMk id="6" creationId="{7DF1EF69-A89F-23FC-0C0E-B20E4B9F8D2F}"/>
          </ac:picMkLst>
        </pc:picChg>
        <pc:picChg chg="add del">
          <ac:chgData name="Jivani, Mr. Yash" userId="d3219360-dc34-4c5d-aaa0-47f172547215" providerId="ADAL" clId="{FAC3FAE1-813A-4C3A-82DD-446DEAABBA79}" dt="2022-12-05T00:50:41.444" v="1171" actId="26606"/>
          <ac:picMkLst>
            <pc:docMk/>
            <pc:sldMk cId="4126287610" sldId="260"/>
            <ac:picMk id="72" creationId="{C7D6AB61-2EE6-DADF-6FD0-0D60BF4BE5C3}"/>
          </ac:picMkLst>
        </pc:picChg>
        <pc:picChg chg="add mod modCrop">
          <ac:chgData name="Jivani, Mr. Yash" userId="d3219360-dc34-4c5d-aaa0-47f172547215" providerId="ADAL" clId="{FAC3FAE1-813A-4C3A-82DD-446DEAABBA79}" dt="2022-12-10T18:25:04.250" v="4925" actId="29295"/>
          <ac:picMkLst>
            <pc:docMk/>
            <pc:sldMk cId="4126287610" sldId="260"/>
            <ac:picMk id="77" creationId="{C835FBAA-E835-4A3E-D5C4-75F36C741945}"/>
          </ac:picMkLst>
        </pc:picChg>
        <pc:picChg chg="add del mod">
          <ac:chgData name="Jivani, Mr. Yash" userId="d3219360-dc34-4c5d-aaa0-47f172547215" providerId="ADAL" clId="{FAC3FAE1-813A-4C3A-82DD-446DEAABBA79}" dt="2022-12-05T01:04:02.617" v="1212"/>
          <ac:picMkLst>
            <pc:docMk/>
            <pc:sldMk cId="4126287610" sldId="260"/>
            <ac:picMk id="1026" creationId="{AA3B23EA-9336-D55E-7A66-12640A7F7B79}"/>
          </ac:picMkLst>
        </pc:picChg>
        <pc:cxnChg chg="add del">
          <ac:chgData name="Jivani, Mr. Yash" userId="d3219360-dc34-4c5d-aaa0-47f172547215" providerId="ADAL" clId="{FAC3FAE1-813A-4C3A-82DD-446DEAABBA79}" dt="2022-12-05T01:23:15.486" v="1215" actId="26606"/>
          <ac:cxnSpMkLst>
            <pc:docMk/>
            <pc:sldMk cId="4126287610" sldId="260"/>
            <ac:cxnSpMk id="40" creationId="{085ECEC0-FF5D-4348-92C7-1EA7C61E770C}"/>
          </ac:cxnSpMkLst>
        </pc:cxnChg>
      </pc:sldChg>
      <pc:sldChg chg="addSp delSp modSp new del mod">
        <pc:chgData name="Jivani, Mr. Yash" userId="d3219360-dc34-4c5d-aaa0-47f172547215" providerId="ADAL" clId="{FAC3FAE1-813A-4C3A-82DD-446DEAABBA79}" dt="2022-12-05T01:54:09.653" v="1372" actId="47"/>
        <pc:sldMkLst>
          <pc:docMk/>
          <pc:sldMk cId="1464904047" sldId="261"/>
        </pc:sldMkLst>
        <pc:spChg chg="del">
          <ac:chgData name="Jivani, Mr. Yash" userId="d3219360-dc34-4c5d-aaa0-47f172547215" providerId="ADAL" clId="{FAC3FAE1-813A-4C3A-82DD-446DEAABBA79}" dt="2022-12-04T22:57:47.163" v="125" actId="478"/>
          <ac:spMkLst>
            <pc:docMk/>
            <pc:sldMk cId="1464904047" sldId="261"/>
            <ac:spMk id="2" creationId="{12AA65D4-BF6D-6AE7-6CF5-9A12975C61FF}"/>
          </ac:spMkLst>
        </pc:spChg>
        <pc:spChg chg="del">
          <ac:chgData name="Jivani, Mr. Yash" userId="d3219360-dc34-4c5d-aaa0-47f172547215" providerId="ADAL" clId="{FAC3FAE1-813A-4C3A-82DD-446DEAABBA79}" dt="2022-12-04T22:57:52.204" v="126" actId="478"/>
          <ac:spMkLst>
            <pc:docMk/>
            <pc:sldMk cId="1464904047" sldId="261"/>
            <ac:spMk id="3" creationId="{30ECA025-D16E-8DBC-55DE-E7D82694FAB7}"/>
          </ac:spMkLst>
        </pc:spChg>
        <pc:spChg chg="add mod">
          <ac:chgData name="Jivani, Mr. Yash" userId="d3219360-dc34-4c5d-aaa0-47f172547215" providerId="ADAL" clId="{FAC3FAE1-813A-4C3A-82DD-446DEAABBA79}" dt="2022-12-05T01:50:44.804" v="1357" actId="164"/>
          <ac:spMkLst>
            <pc:docMk/>
            <pc:sldMk cId="1464904047" sldId="261"/>
            <ac:spMk id="4" creationId="{3775C3E8-918E-246E-AA73-C498A4E1AE02}"/>
          </ac:spMkLst>
        </pc:spChg>
        <pc:spChg chg="add del mod ord">
          <ac:chgData name="Jivani, Mr. Yash" userId="d3219360-dc34-4c5d-aaa0-47f172547215" providerId="ADAL" clId="{FAC3FAE1-813A-4C3A-82DD-446DEAABBA79}" dt="2022-12-04T23:01:50.494" v="146" actId="478"/>
          <ac:spMkLst>
            <pc:docMk/>
            <pc:sldMk cId="1464904047" sldId="261"/>
            <ac:spMk id="5" creationId="{FF1A97CB-F5B1-73C2-9287-03A6F3E91088}"/>
          </ac:spMkLst>
        </pc:spChg>
        <pc:spChg chg="add mod ord">
          <ac:chgData name="Jivani, Mr. Yash" userId="d3219360-dc34-4c5d-aaa0-47f172547215" providerId="ADAL" clId="{FAC3FAE1-813A-4C3A-82DD-446DEAABBA79}" dt="2022-12-05T01:50:44.804" v="1357" actId="164"/>
          <ac:spMkLst>
            <pc:docMk/>
            <pc:sldMk cId="1464904047" sldId="261"/>
            <ac:spMk id="6" creationId="{D8AAAF2F-8968-927F-1F7E-BC449587D15A}"/>
          </ac:spMkLst>
        </pc:spChg>
        <pc:grpChg chg="add mod">
          <ac:chgData name="Jivani, Mr. Yash" userId="d3219360-dc34-4c5d-aaa0-47f172547215" providerId="ADAL" clId="{FAC3FAE1-813A-4C3A-82DD-446DEAABBA79}" dt="2022-12-05T01:52:00.732" v="1364" actId="1076"/>
          <ac:grpSpMkLst>
            <pc:docMk/>
            <pc:sldMk cId="1464904047" sldId="261"/>
            <ac:grpSpMk id="2" creationId="{65C8E66C-3A71-6848-4EB0-CB4D08AEB55E}"/>
          </ac:grpSpMkLst>
        </pc:grpChg>
        <pc:picChg chg="add mod">
          <ac:chgData name="Jivani, Mr. Yash" userId="d3219360-dc34-4c5d-aaa0-47f172547215" providerId="ADAL" clId="{FAC3FAE1-813A-4C3A-82DD-446DEAABBA79}" dt="2022-12-05T01:50:52.407" v="1359" actId="166"/>
          <ac:picMkLst>
            <pc:docMk/>
            <pc:sldMk cId="1464904047" sldId="261"/>
            <ac:picMk id="2050" creationId="{4EABEC69-5ADC-124C-12A3-E5AED34B5004}"/>
          </ac:picMkLst>
        </pc:picChg>
      </pc:sldChg>
      <pc:sldChg chg="addSp delSp modSp add del mod ord setBg">
        <pc:chgData name="Jivani, Mr. Yash" userId="d3219360-dc34-4c5d-aaa0-47f172547215" providerId="ADAL" clId="{FAC3FAE1-813A-4C3A-82DD-446DEAABBA79}" dt="2022-12-10T18:23:49.411" v="4921" actId="208"/>
        <pc:sldMkLst>
          <pc:docMk/>
          <pc:sldMk cId="3194887492" sldId="262"/>
        </pc:sldMkLst>
        <pc:spChg chg="mod">
          <ac:chgData name="Jivani, Mr. Yash" userId="d3219360-dc34-4c5d-aaa0-47f172547215" providerId="ADAL" clId="{FAC3FAE1-813A-4C3A-82DD-446DEAABBA79}" dt="2022-12-10T18:23:49.411" v="4921" actId="208"/>
          <ac:spMkLst>
            <pc:docMk/>
            <pc:sldMk cId="3194887492" sldId="262"/>
            <ac:spMk id="2" creationId="{14CA2EBA-75C0-1677-FBFE-792A297CC065}"/>
          </ac:spMkLst>
        </pc:spChg>
        <pc:spChg chg="del">
          <ac:chgData name="Jivani, Mr. Yash" userId="d3219360-dc34-4c5d-aaa0-47f172547215" providerId="ADAL" clId="{FAC3FAE1-813A-4C3A-82DD-446DEAABBA79}" dt="2022-12-05T00:06:38.374" v="1062" actId="26606"/>
          <ac:spMkLst>
            <pc:docMk/>
            <pc:sldMk cId="3194887492" sldId="262"/>
            <ac:spMk id="12" creationId="{02E36135-63EC-CFEE-5CA6-42E7E0744C82}"/>
          </ac:spMkLst>
        </pc:spChg>
        <pc:graphicFrameChg chg="add mod modGraphic">
          <ac:chgData name="Jivani, Mr. Yash" userId="d3219360-dc34-4c5d-aaa0-47f172547215" providerId="ADAL" clId="{FAC3FAE1-813A-4C3A-82DD-446DEAABBA79}" dt="2022-12-10T18:21:36.488" v="4916" actId="207"/>
          <ac:graphicFrameMkLst>
            <pc:docMk/>
            <pc:sldMk cId="3194887492" sldId="262"/>
            <ac:graphicFrameMk id="16" creationId="{E3077776-0678-796A-1400-0EA2FB3F05DB}"/>
          </ac:graphicFrameMkLst>
        </pc:graphicFrameChg>
        <pc:picChg chg="add del mod">
          <ac:chgData name="Jivani, Mr. Yash" userId="d3219360-dc34-4c5d-aaa0-47f172547215" providerId="ADAL" clId="{FAC3FAE1-813A-4C3A-82DD-446DEAABBA79}" dt="2022-12-05T02:23:03.578" v="1408"/>
          <ac:picMkLst>
            <pc:docMk/>
            <pc:sldMk cId="3194887492" sldId="262"/>
            <ac:picMk id="3" creationId="{852E2E75-2032-7CD5-A12A-887EEF1E18B3}"/>
          </ac:picMkLst>
        </pc:picChg>
        <pc:picChg chg="add mod modCrop">
          <ac:chgData name="Jivani, Mr. Yash" userId="d3219360-dc34-4c5d-aaa0-47f172547215" providerId="ADAL" clId="{FAC3FAE1-813A-4C3A-82DD-446DEAABBA79}" dt="2022-12-10T03:10:57.415" v="2854" actId="1076"/>
          <ac:picMkLst>
            <pc:docMk/>
            <pc:sldMk cId="3194887492" sldId="262"/>
            <ac:picMk id="4" creationId="{BF26CA9B-AD08-40DF-5617-811EF877ED95}"/>
          </ac:picMkLst>
        </pc:picChg>
        <pc:picChg chg="add del mod">
          <ac:chgData name="Jivani, Mr. Yash" userId="d3219360-dc34-4c5d-aaa0-47f172547215" providerId="ADAL" clId="{FAC3FAE1-813A-4C3A-82DD-446DEAABBA79}" dt="2022-12-10T03:06:55.866" v="2837" actId="478"/>
          <ac:picMkLst>
            <pc:docMk/>
            <pc:sldMk cId="3194887492" sldId="262"/>
            <ac:picMk id="14" creationId="{F19BB7FD-37BF-1412-2A71-CDA2DC45B074}"/>
          </ac:picMkLst>
        </pc:picChg>
      </pc:sldChg>
      <pc:sldChg chg="add del">
        <pc:chgData name="Jivani, Mr. Yash" userId="d3219360-dc34-4c5d-aaa0-47f172547215" providerId="ADAL" clId="{FAC3FAE1-813A-4C3A-82DD-446DEAABBA79}" dt="2022-12-05T01:39:18.283" v="1323" actId="47"/>
        <pc:sldMkLst>
          <pc:docMk/>
          <pc:sldMk cId="3750431218" sldId="263"/>
        </pc:sldMkLst>
      </pc:sldChg>
      <pc:sldChg chg="addSp delSp modSp add del mod setBg">
        <pc:chgData name="Jivani, Mr. Yash" userId="d3219360-dc34-4c5d-aaa0-47f172547215" providerId="ADAL" clId="{FAC3FAE1-813A-4C3A-82DD-446DEAABBA79}" dt="2022-12-05T01:37:04.496" v="1310" actId="47"/>
        <pc:sldMkLst>
          <pc:docMk/>
          <pc:sldMk cId="1047419832" sldId="264"/>
        </pc:sldMkLst>
        <pc:spChg chg="mod">
          <ac:chgData name="Jivani, Mr. Yash" userId="d3219360-dc34-4c5d-aaa0-47f172547215" providerId="ADAL" clId="{FAC3FAE1-813A-4C3A-82DD-446DEAABBA79}" dt="2022-12-05T01:30:05.329" v="1295" actId="26606"/>
          <ac:spMkLst>
            <pc:docMk/>
            <pc:sldMk cId="1047419832" sldId="264"/>
            <ac:spMk id="2" creationId="{C769825A-4FE2-FA0C-8D82-7C57FBFA937E}"/>
          </ac:spMkLst>
        </pc:spChg>
        <pc:spChg chg="mod">
          <ac:chgData name="Jivani, Mr. Yash" userId="d3219360-dc34-4c5d-aaa0-47f172547215" providerId="ADAL" clId="{FAC3FAE1-813A-4C3A-82DD-446DEAABBA79}" dt="2022-12-05T01:30:38.088" v="1297" actId="1076"/>
          <ac:spMkLst>
            <pc:docMk/>
            <pc:sldMk cId="1047419832" sldId="264"/>
            <ac:spMk id="4" creationId="{D4285EA7-5359-F0B8-5952-3E822FD1C7F6}"/>
          </ac:spMkLst>
        </pc:spChg>
        <pc:spChg chg="del">
          <ac:chgData name="Jivani, Mr. Yash" userId="d3219360-dc34-4c5d-aaa0-47f172547215" providerId="ADAL" clId="{FAC3FAE1-813A-4C3A-82DD-446DEAABBA79}" dt="2022-12-05T01:30:05.329" v="1295" actId="26606"/>
          <ac:spMkLst>
            <pc:docMk/>
            <pc:sldMk cId="1047419832" sldId="264"/>
            <ac:spMk id="9" creationId="{E978A47D-4F17-40FE-AB70-7AF78A9575EB}"/>
          </ac:spMkLst>
        </pc:spChg>
        <pc:spChg chg="add">
          <ac:chgData name="Jivani, Mr. Yash" userId="d3219360-dc34-4c5d-aaa0-47f172547215" providerId="ADAL" clId="{FAC3FAE1-813A-4C3A-82DD-446DEAABBA79}" dt="2022-12-05T01:30:05.329" v="1295" actId="26606"/>
          <ac:spMkLst>
            <pc:docMk/>
            <pc:sldMk cId="1047419832" sldId="264"/>
            <ac:spMk id="80" creationId="{EAC88772-6DB3-49EC-9C8A-A0B46ACE37A3}"/>
          </ac:spMkLst>
        </pc:spChg>
        <pc:spChg chg="add">
          <ac:chgData name="Jivani, Mr. Yash" userId="d3219360-dc34-4c5d-aaa0-47f172547215" providerId="ADAL" clId="{FAC3FAE1-813A-4C3A-82DD-446DEAABBA79}" dt="2022-12-05T01:30:05.329" v="1295" actId="26606"/>
          <ac:spMkLst>
            <pc:docMk/>
            <pc:sldMk cId="1047419832" sldId="264"/>
            <ac:spMk id="82" creationId="{17A3DD84-FAA5-438A-8462-D1E01EA0D624}"/>
          </ac:spMkLst>
        </pc:spChg>
        <pc:grpChg chg="del">
          <ac:chgData name="Jivani, Mr. Yash" userId="d3219360-dc34-4c5d-aaa0-47f172547215" providerId="ADAL" clId="{FAC3FAE1-813A-4C3A-82DD-446DEAABBA79}" dt="2022-12-05T01:30:05.329" v="1295" actId="26606"/>
          <ac:grpSpMkLst>
            <pc:docMk/>
            <pc:sldMk cId="1047419832" sldId="264"/>
            <ac:grpSpMk id="11" creationId="{85BE3A7E-6A3F-401E-A025-BBB8FDB8DD30}"/>
          </ac:grpSpMkLst>
        </pc:grpChg>
        <pc:grpChg chg="del">
          <ac:chgData name="Jivani, Mr. Yash" userId="d3219360-dc34-4c5d-aaa0-47f172547215" providerId="ADAL" clId="{FAC3FAE1-813A-4C3A-82DD-446DEAABBA79}" dt="2022-12-05T01:30:05.329" v="1295" actId="26606"/>
          <ac:grpSpMkLst>
            <pc:docMk/>
            <pc:sldMk cId="1047419832" sldId="264"/>
            <ac:grpSpMk id="42" creationId="{F4E035BE-9FF4-43D3-BC25-CF582D7FF85E}"/>
          </ac:grpSpMkLst>
        </pc:grpChg>
        <pc:cxnChg chg="del">
          <ac:chgData name="Jivani, Mr. Yash" userId="d3219360-dc34-4c5d-aaa0-47f172547215" providerId="ADAL" clId="{FAC3FAE1-813A-4C3A-82DD-446DEAABBA79}" dt="2022-12-05T01:30:05.329" v="1295" actId="26606"/>
          <ac:cxnSpMkLst>
            <pc:docMk/>
            <pc:sldMk cId="1047419832" sldId="264"/>
            <ac:cxnSpMk id="40" creationId="{085ECEC0-FF5D-4348-92C7-1EA7C61E770C}"/>
          </ac:cxnSpMkLst>
        </pc:cxnChg>
        <pc:cxnChg chg="add">
          <ac:chgData name="Jivani, Mr. Yash" userId="d3219360-dc34-4c5d-aaa0-47f172547215" providerId="ADAL" clId="{FAC3FAE1-813A-4C3A-82DD-446DEAABBA79}" dt="2022-12-05T01:30:05.329" v="1295" actId="26606"/>
          <ac:cxnSpMkLst>
            <pc:docMk/>
            <pc:sldMk cId="1047419832" sldId="264"/>
            <ac:cxnSpMk id="84" creationId="{46640D31-0CFD-4B3F-AE95-530AA5174FEB}"/>
          </ac:cxnSpMkLst>
        </pc:cxnChg>
      </pc:sldChg>
      <pc:sldChg chg="new add del">
        <pc:chgData name="Jivani, Mr. Yash" userId="d3219360-dc34-4c5d-aaa0-47f172547215" providerId="ADAL" clId="{FAC3FAE1-813A-4C3A-82DD-446DEAABBA79}" dt="2022-12-05T01:52:16.130" v="1366" actId="47"/>
        <pc:sldMkLst>
          <pc:docMk/>
          <pc:sldMk cId="3248731317" sldId="264"/>
        </pc:sldMkLst>
      </pc:sldChg>
      <pc:sldChg chg="addSp modSp add del mod">
        <pc:chgData name="Jivani, Mr. Yash" userId="d3219360-dc34-4c5d-aaa0-47f172547215" providerId="ADAL" clId="{FAC3FAE1-813A-4C3A-82DD-446DEAABBA79}" dt="2022-12-05T02:00:28.702" v="1385" actId="47"/>
        <pc:sldMkLst>
          <pc:docMk/>
          <pc:sldMk cId="254052505" sldId="265"/>
        </pc:sldMkLst>
        <pc:spChg chg="add mod">
          <ac:chgData name="Jivani, Mr. Yash" userId="d3219360-dc34-4c5d-aaa0-47f172547215" providerId="ADAL" clId="{FAC3FAE1-813A-4C3A-82DD-446DEAABBA79}" dt="2022-12-05T01:55:46.282" v="1375"/>
          <ac:spMkLst>
            <pc:docMk/>
            <pc:sldMk cId="254052505" sldId="265"/>
            <ac:spMk id="3" creationId="{D98EE612-0E8A-9DB5-BD28-2627C69D3B50}"/>
          </ac:spMkLst>
        </pc:spChg>
        <pc:spChg chg="mod">
          <ac:chgData name="Jivani, Mr. Yash" userId="d3219360-dc34-4c5d-aaa0-47f172547215" providerId="ADAL" clId="{FAC3FAE1-813A-4C3A-82DD-446DEAABBA79}" dt="2022-12-05T02:00:06.930" v="1383" actId="13822"/>
          <ac:spMkLst>
            <pc:docMk/>
            <pc:sldMk cId="254052505" sldId="265"/>
            <ac:spMk id="4" creationId="{3775C3E8-918E-246E-AA73-C498A4E1AE02}"/>
          </ac:spMkLst>
        </pc:spChg>
        <pc:spChg chg="mod">
          <ac:chgData name="Jivani, Mr. Yash" userId="d3219360-dc34-4c5d-aaa0-47f172547215" providerId="ADAL" clId="{FAC3FAE1-813A-4C3A-82DD-446DEAABBA79}" dt="2022-12-05T01:55:46.282" v="1375"/>
          <ac:spMkLst>
            <pc:docMk/>
            <pc:sldMk cId="254052505" sldId="265"/>
            <ac:spMk id="6" creationId="{D8AAAF2F-8968-927F-1F7E-BC449587D15A}"/>
          </ac:spMkLst>
        </pc:spChg>
        <pc:grpChg chg="mod">
          <ac:chgData name="Jivani, Mr. Yash" userId="d3219360-dc34-4c5d-aaa0-47f172547215" providerId="ADAL" clId="{FAC3FAE1-813A-4C3A-82DD-446DEAABBA79}" dt="2022-12-05T01:55:46.282" v="1375"/>
          <ac:grpSpMkLst>
            <pc:docMk/>
            <pc:sldMk cId="254052505" sldId="265"/>
            <ac:grpSpMk id="2" creationId="{65C8E66C-3A71-6848-4EB0-CB4D08AEB55E}"/>
          </ac:grpSpMkLst>
        </pc:grpChg>
      </pc:sldChg>
      <pc:sldChg chg="addSp delSp modSp add mod">
        <pc:chgData name="Jivani, Mr. Yash" userId="d3219360-dc34-4c5d-aaa0-47f172547215" providerId="ADAL" clId="{FAC3FAE1-813A-4C3A-82DD-446DEAABBA79}" dt="2022-12-10T16:09:28.421" v="3101" actId="20577"/>
        <pc:sldMkLst>
          <pc:docMk/>
          <pc:sldMk cId="3594459659" sldId="266"/>
        </pc:sldMkLst>
        <pc:spChg chg="mod topLvl">
          <ac:chgData name="Jivani, Mr. Yash" userId="d3219360-dc34-4c5d-aaa0-47f172547215" providerId="ADAL" clId="{FAC3FAE1-813A-4C3A-82DD-446DEAABBA79}" dt="2022-12-10T16:09:28.421" v="3101" actId="20577"/>
          <ac:spMkLst>
            <pc:docMk/>
            <pc:sldMk cId="3594459659" sldId="266"/>
            <ac:spMk id="4" creationId="{3775C3E8-918E-246E-AA73-C498A4E1AE02}"/>
          </ac:spMkLst>
        </pc:spChg>
        <pc:spChg chg="add del mod">
          <ac:chgData name="Jivani, Mr. Yash" userId="d3219360-dc34-4c5d-aaa0-47f172547215" providerId="ADAL" clId="{FAC3FAE1-813A-4C3A-82DD-446DEAABBA79}" dt="2022-12-05T02:10:14.664" v="1401" actId="33699"/>
          <ac:spMkLst>
            <pc:docMk/>
            <pc:sldMk cId="3594459659" sldId="266"/>
            <ac:spMk id="5" creationId="{735EAF08-63C4-BC92-AF4A-0D608A562A29}"/>
          </ac:spMkLst>
        </pc:spChg>
        <pc:spChg chg="mod topLvl">
          <ac:chgData name="Jivani, Mr. Yash" userId="d3219360-dc34-4c5d-aaa0-47f172547215" providerId="ADAL" clId="{FAC3FAE1-813A-4C3A-82DD-446DEAABBA79}" dt="2022-12-10T04:35:36.479" v="2936" actId="208"/>
          <ac:spMkLst>
            <pc:docMk/>
            <pc:sldMk cId="3594459659" sldId="266"/>
            <ac:spMk id="6" creationId="{D8AAAF2F-8968-927F-1F7E-BC449587D15A}"/>
          </ac:spMkLst>
        </pc:spChg>
        <pc:grpChg chg="del">
          <ac:chgData name="Jivani, Mr. Yash" userId="d3219360-dc34-4c5d-aaa0-47f172547215" providerId="ADAL" clId="{FAC3FAE1-813A-4C3A-82DD-446DEAABBA79}" dt="2022-12-05T01:55:53.816" v="1377" actId="165"/>
          <ac:grpSpMkLst>
            <pc:docMk/>
            <pc:sldMk cId="3594459659" sldId="266"/>
            <ac:grpSpMk id="2" creationId="{65C8E66C-3A71-6848-4EB0-CB4D08AEB55E}"/>
          </ac:grpSpMkLst>
        </pc:grpChg>
        <pc:grpChg chg="add mod">
          <ac:chgData name="Jivani, Mr. Yash" userId="d3219360-dc34-4c5d-aaa0-47f172547215" providerId="ADAL" clId="{FAC3FAE1-813A-4C3A-82DD-446DEAABBA79}" dt="2022-12-07T20:35:51.672" v="2035" actId="1076"/>
          <ac:grpSpMkLst>
            <pc:docMk/>
            <pc:sldMk cId="3594459659" sldId="266"/>
            <ac:grpSpMk id="3" creationId="{57F94800-15EE-B5C3-10E0-007BAC3D6872}"/>
          </ac:grpSpMkLst>
        </pc:grpChg>
      </pc:sldChg>
      <pc:sldChg chg="addSp delSp modSp new mod ord">
        <pc:chgData name="Jivani, Mr. Yash" userId="d3219360-dc34-4c5d-aaa0-47f172547215" providerId="ADAL" clId="{FAC3FAE1-813A-4C3A-82DD-446DEAABBA79}" dt="2022-12-10T16:49:44.917" v="4042"/>
        <pc:sldMkLst>
          <pc:docMk/>
          <pc:sldMk cId="3292959419" sldId="267"/>
        </pc:sldMkLst>
        <pc:spChg chg="del mod">
          <ac:chgData name="Jivani, Mr. Yash" userId="d3219360-dc34-4c5d-aaa0-47f172547215" providerId="ADAL" clId="{FAC3FAE1-813A-4C3A-82DD-446DEAABBA79}" dt="2022-12-05T19:06:26.777" v="1809" actId="478"/>
          <ac:spMkLst>
            <pc:docMk/>
            <pc:sldMk cId="3292959419" sldId="267"/>
            <ac:spMk id="2" creationId="{37C47D2A-27AE-C970-3C7C-02FCB992121B}"/>
          </ac:spMkLst>
        </pc:spChg>
        <pc:spChg chg="del">
          <ac:chgData name="Jivani, Mr. Yash" userId="d3219360-dc34-4c5d-aaa0-47f172547215" providerId="ADAL" clId="{FAC3FAE1-813A-4C3A-82DD-446DEAABBA79}" dt="2022-12-05T19:06:11.008" v="1806" actId="478"/>
          <ac:spMkLst>
            <pc:docMk/>
            <pc:sldMk cId="3292959419" sldId="267"/>
            <ac:spMk id="3" creationId="{7E15F576-8FF5-C785-D756-1C22D2E47E94}"/>
          </ac:spMkLst>
        </pc:spChg>
        <pc:spChg chg="add mod">
          <ac:chgData name="Jivani, Mr. Yash" userId="d3219360-dc34-4c5d-aaa0-47f172547215" providerId="ADAL" clId="{FAC3FAE1-813A-4C3A-82DD-446DEAABBA79}" dt="2022-12-10T16:49:44.917" v="4042"/>
          <ac:spMkLst>
            <pc:docMk/>
            <pc:sldMk cId="3292959419" sldId="267"/>
            <ac:spMk id="5" creationId="{73793E93-F3DB-61D2-591E-FE6B0B6AE03A}"/>
          </ac:spMkLst>
        </pc:spChg>
        <pc:spChg chg="add mod">
          <ac:chgData name="Jivani, Mr. Yash" userId="d3219360-dc34-4c5d-aaa0-47f172547215" providerId="ADAL" clId="{FAC3FAE1-813A-4C3A-82DD-446DEAABBA79}" dt="2022-12-05T19:20:41.647" v="1818" actId="1076"/>
          <ac:spMkLst>
            <pc:docMk/>
            <pc:sldMk cId="3292959419" sldId="267"/>
            <ac:spMk id="7" creationId="{0425807C-05C2-7E94-2A1B-34CB93725BDE}"/>
          </ac:spMkLst>
        </pc:spChg>
        <pc:picChg chg="add mod">
          <ac:chgData name="Jivani, Mr. Yash" userId="d3219360-dc34-4c5d-aaa0-47f172547215" providerId="ADAL" clId="{FAC3FAE1-813A-4C3A-82DD-446DEAABBA79}" dt="2022-12-10T04:36:58.968" v="2937" actId="14100"/>
          <ac:picMkLst>
            <pc:docMk/>
            <pc:sldMk cId="3292959419" sldId="267"/>
            <ac:picMk id="4" creationId="{870B163A-B960-3DC1-DF96-03C93D458F2F}"/>
          </ac:picMkLst>
        </pc:picChg>
      </pc:sldChg>
      <pc:sldChg chg="addSp modSp new del">
        <pc:chgData name="Jivani, Mr. Yash" userId="d3219360-dc34-4c5d-aaa0-47f172547215" providerId="ADAL" clId="{FAC3FAE1-813A-4C3A-82DD-446DEAABBA79}" dt="2022-12-05T02:47:37.676" v="1421" actId="680"/>
        <pc:sldMkLst>
          <pc:docMk/>
          <pc:sldMk cId="3892570043" sldId="267"/>
        </pc:sldMkLst>
        <pc:picChg chg="add mod">
          <ac:chgData name="Jivani, Mr. Yash" userId="d3219360-dc34-4c5d-aaa0-47f172547215" providerId="ADAL" clId="{FAC3FAE1-813A-4C3A-82DD-446DEAABBA79}" dt="2022-12-05T02:47:35.599" v="1420"/>
          <ac:picMkLst>
            <pc:docMk/>
            <pc:sldMk cId="3892570043" sldId="267"/>
            <ac:picMk id="4" creationId="{17DE9173-0612-295C-A203-318F63651344}"/>
          </ac:picMkLst>
        </pc:picChg>
      </pc:sldChg>
      <pc:sldChg chg="addSp delSp modSp new mod">
        <pc:chgData name="Jivani, Mr. Yash" userId="d3219360-dc34-4c5d-aaa0-47f172547215" providerId="ADAL" clId="{FAC3FAE1-813A-4C3A-82DD-446DEAABBA79}" dt="2022-12-10T16:49:09.859" v="4036" actId="1076"/>
        <pc:sldMkLst>
          <pc:docMk/>
          <pc:sldMk cId="2842525247" sldId="268"/>
        </pc:sldMkLst>
        <pc:spChg chg="mod">
          <ac:chgData name="Jivani, Mr. Yash" userId="d3219360-dc34-4c5d-aaa0-47f172547215" providerId="ADAL" clId="{FAC3FAE1-813A-4C3A-82DD-446DEAABBA79}" dt="2022-12-10T16:49:09.859" v="4036" actId="1076"/>
          <ac:spMkLst>
            <pc:docMk/>
            <pc:sldMk cId="2842525247" sldId="268"/>
            <ac:spMk id="2" creationId="{39F8D6D2-6160-A262-0BBE-89F00A3A09AF}"/>
          </ac:spMkLst>
        </pc:spChg>
        <pc:spChg chg="del">
          <ac:chgData name="Jivani, Mr. Yash" userId="d3219360-dc34-4c5d-aaa0-47f172547215" providerId="ADAL" clId="{FAC3FAE1-813A-4C3A-82DD-446DEAABBA79}" dt="2022-12-05T02:52:00.397" v="1464" actId="478"/>
          <ac:spMkLst>
            <pc:docMk/>
            <pc:sldMk cId="2842525247" sldId="268"/>
            <ac:spMk id="3" creationId="{D1ACB174-ECD4-2619-55C3-E76611EA317F}"/>
          </ac:spMkLst>
        </pc:spChg>
        <pc:picChg chg="add del mod">
          <ac:chgData name="Jivani, Mr. Yash" userId="d3219360-dc34-4c5d-aaa0-47f172547215" providerId="ADAL" clId="{FAC3FAE1-813A-4C3A-82DD-446DEAABBA79}" dt="2022-12-09T21:12:27.147" v="2225" actId="478"/>
          <ac:picMkLst>
            <pc:docMk/>
            <pc:sldMk cId="2842525247" sldId="268"/>
            <ac:picMk id="4" creationId="{DE70DBB8-746C-97B7-0396-6D82AA1FE409}"/>
          </ac:picMkLst>
        </pc:picChg>
        <pc:picChg chg="add mod">
          <ac:chgData name="Jivani, Mr. Yash" userId="d3219360-dc34-4c5d-aaa0-47f172547215" providerId="ADAL" clId="{FAC3FAE1-813A-4C3A-82DD-446DEAABBA79}" dt="2022-12-10T04:25:52.773" v="2921" actId="208"/>
          <ac:picMkLst>
            <pc:docMk/>
            <pc:sldMk cId="2842525247" sldId="268"/>
            <ac:picMk id="5" creationId="{9D0D416A-59D6-7FB1-6766-96F33AEE397C}"/>
          </ac:picMkLst>
        </pc:picChg>
        <pc:picChg chg="add del mod">
          <ac:chgData name="Jivani, Mr. Yash" userId="d3219360-dc34-4c5d-aaa0-47f172547215" providerId="ADAL" clId="{FAC3FAE1-813A-4C3A-82DD-446DEAABBA79}" dt="2022-12-05T05:49:03.901" v="1708" actId="478"/>
          <ac:picMkLst>
            <pc:docMk/>
            <pc:sldMk cId="2842525247" sldId="268"/>
            <ac:picMk id="2050" creationId="{656AFDCF-C72A-AC17-2C94-9DE88ECF0A22}"/>
          </ac:picMkLst>
        </pc:picChg>
      </pc:sldChg>
      <pc:sldChg chg="addSp delSp modSp new mod setBg">
        <pc:chgData name="Jivani, Mr. Yash" userId="d3219360-dc34-4c5d-aaa0-47f172547215" providerId="ADAL" clId="{FAC3FAE1-813A-4C3A-82DD-446DEAABBA79}" dt="2022-12-10T16:50:26.520" v="4049"/>
        <pc:sldMkLst>
          <pc:docMk/>
          <pc:sldMk cId="1793046786" sldId="269"/>
        </pc:sldMkLst>
        <pc:spChg chg="mod">
          <ac:chgData name="Jivani, Mr. Yash" userId="d3219360-dc34-4c5d-aaa0-47f172547215" providerId="ADAL" clId="{FAC3FAE1-813A-4C3A-82DD-446DEAABBA79}" dt="2022-12-10T16:50:26.520" v="4049"/>
          <ac:spMkLst>
            <pc:docMk/>
            <pc:sldMk cId="1793046786" sldId="269"/>
            <ac:spMk id="2" creationId="{059A0820-FE51-65F8-2BCF-B09645BEA9A1}"/>
          </ac:spMkLst>
        </pc:spChg>
        <pc:spChg chg="del">
          <ac:chgData name="Jivani, Mr. Yash" userId="d3219360-dc34-4c5d-aaa0-47f172547215" providerId="ADAL" clId="{FAC3FAE1-813A-4C3A-82DD-446DEAABBA79}" dt="2022-12-05T18:57:54.319" v="1766" actId="478"/>
          <ac:spMkLst>
            <pc:docMk/>
            <pc:sldMk cId="1793046786" sldId="269"/>
            <ac:spMk id="3" creationId="{802D8BA4-8DD9-E288-1BDB-E081414C16D8}"/>
          </ac:spMkLst>
        </pc:spChg>
        <pc:spChg chg="add mod ord">
          <ac:chgData name="Jivani, Mr. Yash" userId="d3219360-dc34-4c5d-aaa0-47f172547215" providerId="ADAL" clId="{FAC3FAE1-813A-4C3A-82DD-446DEAABBA79}" dt="2022-12-05T19:04:04.182" v="1801" actId="404"/>
          <ac:spMkLst>
            <pc:docMk/>
            <pc:sldMk cId="1793046786" sldId="269"/>
            <ac:spMk id="5" creationId="{660D9E5E-54C1-5B80-0852-7D160C9EB887}"/>
          </ac:spMkLst>
        </pc:spChg>
        <pc:spChg chg="add del">
          <ac:chgData name="Jivani, Mr. Yash" userId="d3219360-dc34-4c5d-aaa0-47f172547215" providerId="ADAL" clId="{FAC3FAE1-813A-4C3A-82DD-446DEAABBA79}" dt="2022-12-05T19:00:26.174" v="1773" actId="26606"/>
          <ac:spMkLst>
            <pc:docMk/>
            <pc:sldMk cId="1793046786" sldId="269"/>
            <ac:spMk id="12" creationId="{E4B7B3E3-827A-48BE-AD67-A57C45AA6949}"/>
          </ac:spMkLst>
        </pc:spChg>
        <pc:picChg chg="add mod">
          <ac:chgData name="Jivani, Mr. Yash" userId="d3219360-dc34-4c5d-aaa0-47f172547215" providerId="ADAL" clId="{FAC3FAE1-813A-4C3A-82DD-446DEAABBA79}" dt="2022-12-09T20:17:52.503" v="2224" actId="1076"/>
          <ac:picMkLst>
            <pc:docMk/>
            <pc:sldMk cId="1793046786" sldId="269"/>
            <ac:picMk id="4" creationId="{99314666-278F-001D-F099-6B8CA2F7E45A}"/>
          </ac:picMkLst>
        </pc:picChg>
        <pc:picChg chg="add del mod">
          <ac:chgData name="Jivani, Mr. Yash" userId="d3219360-dc34-4c5d-aaa0-47f172547215" providerId="ADAL" clId="{FAC3FAE1-813A-4C3A-82DD-446DEAABBA79}" dt="2022-12-09T20:17:33.233" v="2221" actId="478"/>
          <ac:picMkLst>
            <pc:docMk/>
            <pc:sldMk cId="1793046786" sldId="269"/>
            <ac:picMk id="7" creationId="{162AA8F6-24BD-97C8-B5C0-779C1BDA8D0D}"/>
          </ac:picMkLst>
        </pc:picChg>
      </pc:sldChg>
      <pc:sldChg chg="addSp delSp modSp new add del mod">
        <pc:chgData name="Jivani, Mr. Yash" userId="d3219360-dc34-4c5d-aaa0-47f172547215" providerId="ADAL" clId="{FAC3FAE1-813A-4C3A-82DD-446DEAABBA79}" dt="2022-12-10T16:51:38.924" v="4061" actId="1076"/>
        <pc:sldMkLst>
          <pc:docMk/>
          <pc:sldMk cId="1321834061" sldId="270"/>
        </pc:sldMkLst>
        <pc:spChg chg="mod">
          <ac:chgData name="Jivani, Mr. Yash" userId="d3219360-dc34-4c5d-aaa0-47f172547215" providerId="ADAL" clId="{FAC3FAE1-813A-4C3A-82DD-446DEAABBA79}" dt="2022-12-10T16:51:13.084" v="4054" actId="404"/>
          <ac:spMkLst>
            <pc:docMk/>
            <pc:sldMk cId="1321834061" sldId="270"/>
            <ac:spMk id="2" creationId="{CE9C5B76-D789-3804-066C-30C732DB1A20}"/>
          </ac:spMkLst>
        </pc:spChg>
        <pc:spChg chg="del">
          <ac:chgData name="Jivani, Mr. Yash" userId="d3219360-dc34-4c5d-aaa0-47f172547215" providerId="ADAL" clId="{FAC3FAE1-813A-4C3A-82DD-446DEAABBA79}" dt="2022-12-05T19:31:57.318" v="1858"/>
          <ac:spMkLst>
            <pc:docMk/>
            <pc:sldMk cId="1321834061" sldId="270"/>
            <ac:spMk id="3" creationId="{F0CCD41D-CEE3-D8CD-E402-F09329A30134}"/>
          </ac:spMkLst>
        </pc:spChg>
        <pc:spChg chg="add del mod">
          <ac:chgData name="Jivani, Mr. Yash" userId="d3219360-dc34-4c5d-aaa0-47f172547215" providerId="ADAL" clId="{FAC3FAE1-813A-4C3A-82DD-446DEAABBA79}" dt="2022-12-09T20:05:32.105" v="2049" actId="931"/>
          <ac:spMkLst>
            <pc:docMk/>
            <pc:sldMk cId="1321834061" sldId="270"/>
            <ac:spMk id="4" creationId="{2A4E04E5-9BF6-DC57-5649-5A48B6B670CE}"/>
          </ac:spMkLst>
        </pc:spChg>
        <pc:spChg chg="add del mod">
          <ac:chgData name="Jivani, Mr. Yash" userId="d3219360-dc34-4c5d-aaa0-47f172547215" providerId="ADAL" clId="{FAC3FAE1-813A-4C3A-82DD-446DEAABBA79}" dt="2022-12-09T20:10:38.920" v="2073" actId="478"/>
          <ac:spMkLst>
            <pc:docMk/>
            <pc:sldMk cId="1321834061" sldId="270"/>
            <ac:spMk id="11" creationId="{3EDFE489-CBF0-FCF2-6CDD-7C83AA7DBCB4}"/>
          </ac:spMkLst>
        </pc:spChg>
        <pc:picChg chg="add del mod">
          <ac:chgData name="Jivani, Mr. Yash" userId="d3219360-dc34-4c5d-aaa0-47f172547215" providerId="ADAL" clId="{FAC3FAE1-813A-4C3A-82DD-446DEAABBA79}" dt="2022-12-09T20:05:21.561" v="2048" actId="478"/>
          <ac:picMkLst>
            <pc:docMk/>
            <pc:sldMk cId="1321834061" sldId="270"/>
            <ac:picMk id="5" creationId="{59943E9B-652B-E9CC-25CA-FE050EC62A58}"/>
          </ac:picMkLst>
        </pc:picChg>
        <pc:picChg chg="add del mod">
          <ac:chgData name="Jivani, Mr. Yash" userId="d3219360-dc34-4c5d-aaa0-47f172547215" providerId="ADAL" clId="{FAC3FAE1-813A-4C3A-82DD-446DEAABBA79}" dt="2022-12-09T20:10:32.657" v="2072" actId="478"/>
          <ac:picMkLst>
            <pc:docMk/>
            <pc:sldMk cId="1321834061" sldId="270"/>
            <ac:picMk id="7" creationId="{CAE45ADD-5A3A-7FD9-2421-57FB426B4222}"/>
          </ac:picMkLst>
        </pc:picChg>
        <pc:picChg chg="add mod">
          <ac:chgData name="Jivani, Mr. Yash" userId="d3219360-dc34-4c5d-aaa0-47f172547215" providerId="ADAL" clId="{FAC3FAE1-813A-4C3A-82DD-446DEAABBA79}" dt="2022-12-10T16:51:38.924" v="4061" actId="1076"/>
          <ac:picMkLst>
            <pc:docMk/>
            <pc:sldMk cId="1321834061" sldId="270"/>
            <ac:picMk id="9" creationId="{8D15DB80-BEED-2B1B-F548-B55F8CFB4C01}"/>
          </ac:picMkLst>
        </pc:picChg>
      </pc:sldChg>
      <pc:sldChg chg="addSp delSp modSp new mod">
        <pc:chgData name="Jivani, Mr. Yash" userId="d3219360-dc34-4c5d-aaa0-47f172547215" providerId="ADAL" clId="{FAC3FAE1-813A-4C3A-82DD-446DEAABBA79}" dt="2022-12-10T16:51:57.050" v="4065"/>
        <pc:sldMkLst>
          <pc:docMk/>
          <pc:sldMk cId="84087052" sldId="271"/>
        </pc:sldMkLst>
        <pc:spChg chg="mod">
          <ac:chgData name="Jivani, Mr. Yash" userId="d3219360-dc34-4c5d-aaa0-47f172547215" providerId="ADAL" clId="{FAC3FAE1-813A-4C3A-82DD-446DEAABBA79}" dt="2022-12-10T16:51:57.050" v="4065"/>
          <ac:spMkLst>
            <pc:docMk/>
            <pc:sldMk cId="84087052" sldId="271"/>
            <ac:spMk id="2" creationId="{D47117DA-3D07-8155-C200-796A14E22A02}"/>
          </ac:spMkLst>
        </pc:spChg>
        <pc:spChg chg="del">
          <ac:chgData name="Jivani, Mr. Yash" userId="d3219360-dc34-4c5d-aaa0-47f172547215" providerId="ADAL" clId="{FAC3FAE1-813A-4C3A-82DD-446DEAABBA79}" dt="2022-12-05T19:33:18.318" v="1865" actId="931"/>
          <ac:spMkLst>
            <pc:docMk/>
            <pc:sldMk cId="84087052" sldId="271"/>
            <ac:spMk id="3" creationId="{4C735D0A-806D-F65D-6E11-BAFAA8FA80EB}"/>
          </ac:spMkLst>
        </pc:spChg>
        <pc:picChg chg="add mod">
          <ac:chgData name="Jivani, Mr. Yash" userId="d3219360-dc34-4c5d-aaa0-47f172547215" providerId="ADAL" clId="{FAC3FAE1-813A-4C3A-82DD-446DEAABBA79}" dt="2022-12-05T19:33:36.839" v="1871" actId="14100"/>
          <ac:picMkLst>
            <pc:docMk/>
            <pc:sldMk cId="84087052" sldId="271"/>
            <ac:picMk id="5" creationId="{E898619C-8AB6-6952-DA5B-6A1DD14E56F3}"/>
          </ac:picMkLst>
        </pc:picChg>
      </pc:sldChg>
      <pc:sldChg chg="addSp delSp modSp new mod setBg delDesignElem">
        <pc:chgData name="Jivani, Mr. Yash" userId="d3219360-dc34-4c5d-aaa0-47f172547215" providerId="ADAL" clId="{FAC3FAE1-813A-4C3A-82DD-446DEAABBA79}" dt="2022-12-10T18:10:38.114" v="4850" actId="1076"/>
        <pc:sldMkLst>
          <pc:docMk/>
          <pc:sldMk cId="1870016618" sldId="272"/>
        </pc:sldMkLst>
        <pc:spChg chg="mod">
          <ac:chgData name="Jivani, Mr. Yash" userId="d3219360-dc34-4c5d-aaa0-47f172547215" providerId="ADAL" clId="{FAC3FAE1-813A-4C3A-82DD-446DEAABBA79}" dt="2022-12-10T18:09:43.482" v="4846" actId="3062"/>
          <ac:spMkLst>
            <pc:docMk/>
            <pc:sldMk cId="1870016618" sldId="272"/>
            <ac:spMk id="2" creationId="{65D90D62-8811-8AD2-F050-AE2DFED02793}"/>
          </ac:spMkLst>
        </pc:spChg>
        <pc:spChg chg="mod">
          <ac:chgData name="Jivani, Mr. Yash" userId="d3219360-dc34-4c5d-aaa0-47f172547215" providerId="ADAL" clId="{FAC3FAE1-813A-4C3A-82DD-446DEAABBA79}" dt="2022-12-10T18:10:06.135" v="4849" actId="20577"/>
          <ac:spMkLst>
            <pc:docMk/>
            <pc:sldMk cId="1870016618" sldId="272"/>
            <ac:spMk id="3" creationId="{219D1C25-7C1A-1A61-1E7D-A96ACABDD86F}"/>
          </ac:spMkLst>
        </pc:spChg>
        <pc:spChg chg="add del mod">
          <ac:chgData name="Jivani, Mr. Yash" userId="d3219360-dc34-4c5d-aaa0-47f172547215" providerId="ADAL" clId="{FAC3FAE1-813A-4C3A-82DD-446DEAABBA79}" dt="2022-12-09T22:47:10.356" v="2346"/>
          <ac:spMkLst>
            <pc:docMk/>
            <pc:sldMk cId="1870016618" sldId="272"/>
            <ac:spMk id="4" creationId="{3E2019B9-5F95-F054-1D56-EC70C3F8585A}"/>
          </ac:spMkLst>
        </pc:spChg>
        <pc:grpChg chg="add del">
          <ac:chgData name="Jivani, Mr. Yash" userId="d3219360-dc34-4c5d-aaa0-47f172547215" providerId="ADAL" clId="{FAC3FAE1-813A-4C3A-82DD-446DEAABBA79}" dt="2022-12-10T18:08:25.401" v="4834"/>
          <ac:grpSpMkLst>
            <pc:docMk/>
            <pc:sldMk cId="1870016618" sldId="272"/>
            <ac:grpSpMk id="9" creationId="{851F9572-54D5-457A-BA34-C395A478A4FA}"/>
          </ac:grpSpMkLst>
        </pc:grpChg>
        <pc:grpChg chg="add del">
          <ac:chgData name="Jivani, Mr. Yash" userId="d3219360-dc34-4c5d-aaa0-47f172547215" providerId="ADAL" clId="{FAC3FAE1-813A-4C3A-82DD-446DEAABBA79}" dt="2022-12-10T18:08:25.401" v="4834"/>
          <ac:grpSpMkLst>
            <pc:docMk/>
            <pc:sldMk cId="1870016618" sldId="272"/>
            <ac:grpSpMk id="13" creationId="{06A80B50-DCB4-4775-9C8E-7AF0F56803E9}"/>
          </ac:grpSpMkLst>
        </pc:grpChg>
        <pc:picChg chg="add mod">
          <ac:chgData name="Jivani, Mr. Yash" userId="d3219360-dc34-4c5d-aaa0-47f172547215" providerId="ADAL" clId="{FAC3FAE1-813A-4C3A-82DD-446DEAABBA79}" dt="2022-12-10T18:10:38.114" v="4850" actId="1076"/>
          <ac:picMkLst>
            <pc:docMk/>
            <pc:sldMk cId="1870016618" sldId="272"/>
            <ac:picMk id="5" creationId="{59216618-E498-273D-3802-21F255FBCCF2}"/>
          </ac:picMkLst>
        </pc:picChg>
        <pc:picChg chg="add del mod">
          <ac:chgData name="Jivani, Mr. Yash" userId="d3219360-dc34-4c5d-aaa0-47f172547215" providerId="ADAL" clId="{FAC3FAE1-813A-4C3A-82DD-446DEAABBA79}" dt="2022-12-05T03:14:38.429" v="1580" actId="478"/>
          <ac:picMkLst>
            <pc:docMk/>
            <pc:sldMk cId="1870016618" sldId="272"/>
            <ac:picMk id="1026" creationId="{1B210537-90AB-E3CF-F8F1-6478F2F90D04}"/>
          </ac:picMkLst>
        </pc:picChg>
      </pc:sldChg>
      <pc:sldChg chg="add del setBg">
        <pc:chgData name="Jivani, Mr. Yash" userId="d3219360-dc34-4c5d-aaa0-47f172547215" providerId="ADAL" clId="{FAC3FAE1-813A-4C3A-82DD-446DEAABBA79}" dt="2022-12-05T04:03:48.678" v="1652" actId="47"/>
        <pc:sldMkLst>
          <pc:docMk/>
          <pc:sldMk cId="1863698053" sldId="273"/>
        </pc:sldMkLst>
      </pc:sldChg>
      <pc:sldChg chg="addSp delSp modSp add del mod">
        <pc:chgData name="Jivani, Mr. Yash" userId="d3219360-dc34-4c5d-aaa0-47f172547215" providerId="ADAL" clId="{FAC3FAE1-813A-4C3A-82DD-446DEAABBA79}" dt="2022-12-09T21:38:39.443" v="2244" actId="108"/>
        <pc:sldMkLst>
          <pc:docMk/>
          <pc:sldMk cId="2996533688" sldId="273"/>
        </pc:sldMkLst>
        <pc:spChg chg="mod ord">
          <ac:chgData name="Jivani, Mr. Yash" userId="d3219360-dc34-4c5d-aaa0-47f172547215" providerId="ADAL" clId="{FAC3FAE1-813A-4C3A-82DD-446DEAABBA79}" dt="2022-12-07T20:37:42.094" v="2045" actId="1076"/>
          <ac:spMkLst>
            <pc:docMk/>
            <pc:sldMk cId="2996533688" sldId="273"/>
            <ac:spMk id="2" creationId="{39F8D6D2-6160-A262-0BBE-89F00A3A09AF}"/>
          </ac:spMkLst>
        </pc:spChg>
        <pc:picChg chg="add mod ord">
          <ac:chgData name="Jivani, Mr. Yash" userId="d3219360-dc34-4c5d-aaa0-47f172547215" providerId="ADAL" clId="{FAC3FAE1-813A-4C3A-82DD-446DEAABBA79}" dt="2022-12-09T21:38:39.443" v="2244" actId="108"/>
          <ac:picMkLst>
            <pc:docMk/>
            <pc:sldMk cId="2996533688" sldId="273"/>
            <ac:picMk id="4" creationId="{A6085C2F-63B9-BE50-7BB6-85D30413A6B1}"/>
          </ac:picMkLst>
        </pc:picChg>
        <pc:picChg chg="del">
          <ac:chgData name="Jivani, Mr. Yash" userId="d3219360-dc34-4c5d-aaa0-47f172547215" providerId="ADAL" clId="{FAC3FAE1-813A-4C3A-82DD-446DEAABBA79}" dt="2022-12-05T05:58:30.273" v="1742" actId="478"/>
          <ac:picMkLst>
            <pc:docMk/>
            <pc:sldMk cId="2996533688" sldId="273"/>
            <ac:picMk id="4" creationId="{DE70DBB8-746C-97B7-0396-6D82AA1FE409}"/>
          </ac:picMkLst>
        </pc:picChg>
        <pc:picChg chg="add del mod">
          <ac:chgData name="Jivani, Mr. Yash" userId="d3219360-dc34-4c5d-aaa0-47f172547215" providerId="ADAL" clId="{FAC3FAE1-813A-4C3A-82DD-446DEAABBA79}" dt="2022-12-09T21:35:11.467" v="2236" actId="478"/>
          <ac:picMkLst>
            <pc:docMk/>
            <pc:sldMk cId="2996533688" sldId="273"/>
            <ac:picMk id="5" creationId="{502BFDEF-CC6C-3479-B98B-5B9BB3812112}"/>
          </ac:picMkLst>
        </pc:picChg>
      </pc:sldChg>
      <pc:sldChg chg="addSp delSp modSp new del mod modShow">
        <pc:chgData name="Jivani, Mr. Yash" userId="d3219360-dc34-4c5d-aaa0-47f172547215" providerId="ADAL" clId="{FAC3FAE1-813A-4C3A-82DD-446DEAABBA79}" dt="2022-12-10T03:20:06.588" v="2914" actId="47"/>
        <pc:sldMkLst>
          <pc:docMk/>
          <pc:sldMk cId="1171898832" sldId="274"/>
        </pc:sldMkLst>
        <pc:spChg chg="del">
          <ac:chgData name="Jivani, Mr. Yash" userId="d3219360-dc34-4c5d-aaa0-47f172547215" providerId="ADAL" clId="{FAC3FAE1-813A-4C3A-82DD-446DEAABBA79}" dt="2022-12-07T18:56:43.543" v="1874" actId="478"/>
          <ac:spMkLst>
            <pc:docMk/>
            <pc:sldMk cId="1171898832" sldId="274"/>
            <ac:spMk id="2" creationId="{A6811874-F727-F89C-B5DC-514F2D06618E}"/>
          </ac:spMkLst>
        </pc:spChg>
        <pc:spChg chg="del">
          <ac:chgData name="Jivani, Mr. Yash" userId="d3219360-dc34-4c5d-aaa0-47f172547215" providerId="ADAL" clId="{FAC3FAE1-813A-4C3A-82DD-446DEAABBA79}" dt="2022-12-07T18:56:49.052" v="1877" actId="478"/>
          <ac:spMkLst>
            <pc:docMk/>
            <pc:sldMk cId="1171898832" sldId="274"/>
            <ac:spMk id="3" creationId="{3D487719-B145-78C5-6110-EE50411B4781}"/>
          </ac:spMkLst>
        </pc:spChg>
        <pc:spChg chg="add del mod">
          <ac:chgData name="Jivani, Mr. Yash" userId="d3219360-dc34-4c5d-aaa0-47f172547215" providerId="ADAL" clId="{FAC3FAE1-813A-4C3A-82DD-446DEAABBA79}" dt="2022-12-07T18:57:03.550" v="1902" actId="20577"/>
          <ac:spMkLst>
            <pc:docMk/>
            <pc:sldMk cId="1171898832" sldId="274"/>
            <ac:spMk id="4" creationId="{7BC415F7-681D-18F2-2E8E-3A067F55BF31}"/>
          </ac:spMkLst>
        </pc:spChg>
      </pc:sldChg>
      <pc:sldChg chg="addSp modSp add mod modShow">
        <pc:chgData name="Jivani, Mr. Yash" userId="d3219360-dc34-4c5d-aaa0-47f172547215" providerId="ADAL" clId="{FAC3FAE1-813A-4C3A-82DD-446DEAABBA79}" dt="2022-12-10T18:18:25.225" v="4909" actId="1076"/>
        <pc:sldMkLst>
          <pc:docMk/>
          <pc:sldMk cId="1964089941" sldId="275"/>
        </pc:sldMkLst>
        <pc:spChg chg="add mod">
          <ac:chgData name="Jivani, Mr. Yash" userId="d3219360-dc34-4c5d-aaa0-47f172547215" providerId="ADAL" clId="{FAC3FAE1-813A-4C3A-82DD-446DEAABBA79}" dt="2022-12-10T18:18:25.225" v="4909" actId="1076"/>
          <ac:spMkLst>
            <pc:docMk/>
            <pc:sldMk cId="1964089941" sldId="275"/>
            <ac:spMk id="2" creationId="{F0D26D89-4A77-5879-FACE-AF0B5EA88731}"/>
          </ac:spMkLst>
        </pc:spChg>
        <pc:spChg chg="add mod">
          <ac:chgData name="Jivani, Mr. Yash" userId="d3219360-dc34-4c5d-aaa0-47f172547215" providerId="ADAL" clId="{FAC3FAE1-813A-4C3A-82DD-446DEAABBA79}" dt="2022-12-10T18:16:31.670" v="4895" actId="1076"/>
          <ac:spMkLst>
            <pc:docMk/>
            <pc:sldMk cId="1964089941" sldId="275"/>
            <ac:spMk id="3" creationId="{B81FC155-4D07-FD41-5315-3D9C3802D1E7}"/>
          </ac:spMkLst>
        </pc:spChg>
        <pc:spChg chg="mod">
          <ac:chgData name="Jivani, Mr. Yash" userId="d3219360-dc34-4c5d-aaa0-47f172547215" providerId="ADAL" clId="{FAC3FAE1-813A-4C3A-82DD-446DEAABBA79}" dt="2022-12-10T18:18:07.759" v="4908" actId="1076"/>
          <ac:spMkLst>
            <pc:docMk/>
            <pc:sldMk cId="1964089941" sldId="275"/>
            <ac:spMk id="4" creationId="{7BC415F7-681D-18F2-2E8E-3A067F55BF31}"/>
          </ac:spMkLst>
        </pc:spChg>
        <pc:spChg chg="add mod">
          <ac:chgData name="Jivani, Mr. Yash" userId="d3219360-dc34-4c5d-aaa0-47f172547215" providerId="ADAL" clId="{FAC3FAE1-813A-4C3A-82DD-446DEAABBA79}" dt="2022-12-10T18:17:33.505" v="4903" actId="1076"/>
          <ac:spMkLst>
            <pc:docMk/>
            <pc:sldMk cId="1964089941" sldId="275"/>
            <ac:spMk id="5" creationId="{BAC43EE7-BE5E-C815-1815-D453D02970B5}"/>
          </ac:spMkLst>
        </pc:spChg>
        <pc:picChg chg="add mod">
          <ac:chgData name="Jivani, Mr. Yash" userId="d3219360-dc34-4c5d-aaa0-47f172547215" providerId="ADAL" clId="{FAC3FAE1-813A-4C3A-82DD-446DEAABBA79}" dt="2022-12-10T18:16:27.195" v="4894" actId="1440"/>
          <ac:picMkLst>
            <pc:docMk/>
            <pc:sldMk cId="1964089941" sldId="275"/>
            <ac:picMk id="1026" creationId="{FAFE140B-2BC9-0304-2E06-9482757BAFE0}"/>
          </ac:picMkLst>
        </pc:picChg>
        <pc:picChg chg="add mod">
          <ac:chgData name="Jivani, Mr. Yash" userId="d3219360-dc34-4c5d-aaa0-47f172547215" providerId="ADAL" clId="{FAC3FAE1-813A-4C3A-82DD-446DEAABBA79}" dt="2022-12-10T18:17:51.155" v="4907" actId="1076"/>
          <ac:picMkLst>
            <pc:docMk/>
            <pc:sldMk cId="1964089941" sldId="275"/>
            <ac:picMk id="1028" creationId="{B0310F90-4505-8452-2A19-EEC13E32FF7C}"/>
          </ac:picMkLst>
        </pc:picChg>
      </pc:sldChg>
      <pc:sldChg chg="addSp delSp modSp add mod setBg modShow">
        <pc:chgData name="Jivani, Mr. Yash" userId="d3219360-dc34-4c5d-aaa0-47f172547215" providerId="ADAL" clId="{FAC3FAE1-813A-4C3A-82DD-446DEAABBA79}" dt="2022-12-10T18:06:27.529" v="4829" actId="255"/>
        <pc:sldMkLst>
          <pc:docMk/>
          <pc:sldMk cId="3696714224" sldId="276"/>
        </pc:sldMkLst>
        <pc:spChg chg="add del mod">
          <ac:chgData name="Jivani, Mr. Yash" userId="d3219360-dc34-4c5d-aaa0-47f172547215" providerId="ADAL" clId="{FAC3FAE1-813A-4C3A-82DD-446DEAABBA79}" dt="2022-12-10T18:01:39.429" v="4812" actId="26606"/>
          <ac:spMkLst>
            <pc:docMk/>
            <pc:sldMk cId="3696714224" sldId="276"/>
            <ac:spMk id="2" creationId="{21281FD5-7087-D3FE-C970-F78F7F139355}"/>
          </ac:spMkLst>
        </pc:spChg>
        <pc:spChg chg="add del mod">
          <ac:chgData name="Jivani, Mr. Yash" userId="d3219360-dc34-4c5d-aaa0-47f172547215" providerId="ADAL" clId="{FAC3FAE1-813A-4C3A-82DD-446DEAABBA79}" dt="2022-12-10T17:27:46.262" v="4239"/>
          <ac:spMkLst>
            <pc:docMk/>
            <pc:sldMk cId="3696714224" sldId="276"/>
            <ac:spMk id="3" creationId="{B22C8C35-8F36-6CFF-5FC6-BB2380D7CF14}"/>
          </ac:spMkLst>
        </pc:spChg>
        <pc:spChg chg="mod">
          <ac:chgData name="Jivani, Mr. Yash" userId="d3219360-dc34-4c5d-aaa0-47f172547215" providerId="ADAL" clId="{FAC3FAE1-813A-4C3A-82DD-446DEAABBA79}" dt="2022-12-10T18:01:39.229" v="4811" actId="26606"/>
          <ac:spMkLst>
            <pc:docMk/>
            <pc:sldMk cId="3696714224" sldId="276"/>
            <ac:spMk id="4" creationId="{7BC415F7-681D-18F2-2E8E-3A067F55BF31}"/>
          </ac:spMkLst>
        </pc:spChg>
        <pc:spChg chg="add del">
          <ac:chgData name="Jivani, Mr. Yash" userId="d3219360-dc34-4c5d-aaa0-47f172547215" providerId="ADAL" clId="{FAC3FAE1-813A-4C3A-82DD-446DEAABBA79}" dt="2022-12-10T18:01:10.604" v="4807" actId="26606"/>
          <ac:spMkLst>
            <pc:docMk/>
            <pc:sldMk cId="3696714224" sldId="276"/>
            <ac:spMk id="10" creationId="{01F67CC9-D773-4B4B-8A55-D5DAEC3414BD}"/>
          </ac:spMkLst>
        </pc:spChg>
        <pc:spChg chg="add del">
          <ac:chgData name="Jivani, Mr. Yash" userId="d3219360-dc34-4c5d-aaa0-47f172547215" providerId="ADAL" clId="{FAC3FAE1-813A-4C3A-82DD-446DEAABBA79}" dt="2022-12-10T18:01:39.229" v="4811" actId="26606"/>
          <ac:spMkLst>
            <pc:docMk/>
            <pc:sldMk cId="3696714224" sldId="276"/>
            <ac:spMk id="15" creationId="{1B01FD75-57B4-4FE5-897D-D1E45CCFFC23}"/>
          </ac:spMkLst>
        </pc:spChg>
        <pc:graphicFrameChg chg="add del">
          <ac:chgData name="Jivani, Mr. Yash" userId="d3219360-dc34-4c5d-aaa0-47f172547215" providerId="ADAL" clId="{FAC3FAE1-813A-4C3A-82DD-446DEAABBA79}" dt="2022-12-10T18:00:48.884" v="4803" actId="26606"/>
          <ac:graphicFrameMkLst>
            <pc:docMk/>
            <pc:sldMk cId="3696714224" sldId="276"/>
            <ac:graphicFrameMk id="6" creationId="{7020B8DE-1081-A4E1-5419-9C791471F306}"/>
          </ac:graphicFrameMkLst>
        </pc:graphicFrameChg>
        <pc:graphicFrameChg chg="add del">
          <ac:chgData name="Jivani, Mr. Yash" userId="d3219360-dc34-4c5d-aaa0-47f172547215" providerId="ADAL" clId="{FAC3FAE1-813A-4C3A-82DD-446DEAABBA79}" dt="2022-12-10T18:01:05.374" v="4805" actId="26606"/>
          <ac:graphicFrameMkLst>
            <pc:docMk/>
            <pc:sldMk cId="3696714224" sldId="276"/>
            <ac:graphicFrameMk id="8" creationId="{D879E90B-55EE-E09A-CEDD-FF7B78E92F11}"/>
          </ac:graphicFrameMkLst>
        </pc:graphicFrameChg>
        <pc:graphicFrameChg chg="add del">
          <ac:chgData name="Jivani, Mr. Yash" userId="d3219360-dc34-4c5d-aaa0-47f172547215" providerId="ADAL" clId="{FAC3FAE1-813A-4C3A-82DD-446DEAABBA79}" dt="2022-12-10T18:01:10.604" v="4807" actId="26606"/>
          <ac:graphicFrameMkLst>
            <pc:docMk/>
            <pc:sldMk cId="3696714224" sldId="276"/>
            <ac:graphicFrameMk id="11" creationId="{6DDAAF48-B7BE-3678-B7D8-5A0C9E8CFD83}"/>
          </ac:graphicFrameMkLst>
        </pc:graphicFrameChg>
        <pc:graphicFrameChg chg="add del">
          <ac:chgData name="Jivani, Mr. Yash" userId="d3219360-dc34-4c5d-aaa0-47f172547215" providerId="ADAL" clId="{FAC3FAE1-813A-4C3A-82DD-446DEAABBA79}" dt="2022-12-10T18:01:13.659" v="4809" actId="26606"/>
          <ac:graphicFrameMkLst>
            <pc:docMk/>
            <pc:sldMk cId="3696714224" sldId="276"/>
            <ac:graphicFrameMk id="13" creationId="{7D25DEC1-2D4A-373D-5E95-334D86D0D900}"/>
          </ac:graphicFrameMkLst>
        </pc:graphicFrameChg>
        <pc:graphicFrameChg chg="add del">
          <ac:chgData name="Jivani, Mr. Yash" userId="d3219360-dc34-4c5d-aaa0-47f172547215" providerId="ADAL" clId="{FAC3FAE1-813A-4C3A-82DD-446DEAABBA79}" dt="2022-12-10T18:01:39.229" v="4811" actId="26606"/>
          <ac:graphicFrameMkLst>
            <pc:docMk/>
            <pc:sldMk cId="3696714224" sldId="276"/>
            <ac:graphicFrameMk id="16" creationId="{6A1C7171-A480-C7AD-5C6C-9C881AF3873B}"/>
          </ac:graphicFrameMkLst>
        </pc:graphicFrameChg>
        <pc:graphicFrameChg chg="add mod modGraphic">
          <ac:chgData name="Jivani, Mr. Yash" userId="d3219360-dc34-4c5d-aaa0-47f172547215" providerId="ADAL" clId="{FAC3FAE1-813A-4C3A-82DD-446DEAABBA79}" dt="2022-12-10T18:06:27.529" v="4829" actId="255"/>
          <ac:graphicFrameMkLst>
            <pc:docMk/>
            <pc:sldMk cId="3696714224" sldId="276"/>
            <ac:graphicFrameMk id="18" creationId="{D879E90B-55EE-E09A-CEDD-FF7B78E92F11}"/>
          </ac:graphicFrameMkLst>
        </pc:graphicFrameChg>
      </pc:sldChg>
      <pc:sldChg chg="addSp delSp modSp add del mod ord setBg">
        <pc:chgData name="Jivani, Mr. Yash" userId="d3219360-dc34-4c5d-aaa0-47f172547215" providerId="ADAL" clId="{FAC3FAE1-813A-4C3A-82DD-446DEAABBA79}" dt="2022-12-09T20:16:45.852" v="2215" actId="47"/>
        <pc:sldMkLst>
          <pc:docMk/>
          <pc:sldMk cId="3154619860" sldId="277"/>
        </pc:sldMkLst>
        <pc:spChg chg="del">
          <ac:chgData name="Jivani, Mr. Yash" userId="d3219360-dc34-4c5d-aaa0-47f172547215" providerId="ADAL" clId="{FAC3FAE1-813A-4C3A-82DD-446DEAABBA79}" dt="2022-12-09T20:11:59.227" v="2081" actId="478"/>
          <ac:spMkLst>
            <pc:docMk/>
            <pc:sldMk cId="3154619860" sldId="277"/>
            <ac:spMk id="2" creationId="{C769825A-4FE2-FA0C-8D82-7C57FBFA937E}"/>
          </ac:spMkLst>
        </pc:spChg>
        <pc:spChg chg="del">
          <ac:chgData name="Jivani, Mr. Yash" userId="d3219360-dc34-4c5d-aaa0-47f172547215" providerId="ADAL" clId="{FAC3FAE1-813A-4C3A-82DD-446DEAABBA79}" dt="2022-12-09T20:12:00.859" v="2082" actId="478"/>
          <ac:spMkLst>
            <pc:docMk/>
            <pc:sldMk cId="3154619860" sldId="277"/>
            <ac:spMk id="5" creationId="{0C0C4F91-934E-5F8E-DD40-B2552DCD781F}"/>
          </ac:spMkLst>
        </pc:spChg>
        <pc:picChg chg="add del mod">
          <ac:chgData name="Jivani, Mr. Yash" userId="d3219360-dc34-4c5d-aaa0-47f172547215" providerId="ADAL" clId="{FAC3FAE1-813A-4C3A-82DD-446DEAABBA79}" dt="2022-12-09T20:16:43.853" v="2214" actId="478"/>
          <ac:picMkLst>
            <pc:docMk/>
            <pc:sldMk cId="3154619860" sldId="277"/>
            <ac:picMk id="3" creationId="{C43E9F53-6AE3-ABA1-9400-DCB53B35C6D2}"/>
          </ac:picMkLst>
        </pc:picChg>
        <pc:picChg chg="del">
          <ac:chgData name="Jivani, Mr. Yash" userId="d3219360-dc34-4c5d-aaa0-47f172547215" providerId="ADAL" clId="{FAC3FAE1-813A-4C3A-82DD-446DEAABBA79}" dt="2022-12-09T20:11:54.714" v="2080" actId="478"/>
          <ac:picMkLst>
            <pc:docMk/>
            <pc:sldMk cId="3154619860" sldId="277"/>
            <ac:picMk id="77" creationId="{C835FBAA-E835-4A3E-D5C4-75F36C741945}"/>
          </ac:picMkLst>
        </pc:picChg>
      </pc:sldChg>
      <pc:sldChg chg="addSp delSp modSp new mod ord">
        <pc:chgData name="Jivani, Mr. Yash" userId="d3219360-dc34-4c5d-aaa0-47f172547215" providerId="ADAL" clId="{FAC3FAE1-813A-4C3A-82DD-446DEAABBA79}" dt="2022-12-10T16:53:06.445" v="4069" actId="14100"/>
        <pc:sldMkLst>
          <pc:docMk/>
          <pc:sldMk cId="4237883599" sldId="277"/>
        </pc:sldMkLst>
        <pc:spChg chg="mod">
          <ac:chgData name="Jivani, Mr. Yash" userId="d3219360-dc34-4c5d-aaa0-47f172547215" providerId="ADAL" clId="{FAC3FAE1-813A-4C3A-82DD-446DEAABBA79}" dt="2022-12-10T16:53:06.445" v="4069" actId="14100"/>
          <ac:spMkLst>
            <pc:docMk/>
            <pc:sldMk cId="4237883599" sldId="277"/>
            <ac:spMk id="2" creationId="{5B96D244-0046-A257-A355-925513B59F7F}"/>
          </ac:spMkLst>
        </pc:spChg>
        <pc:spChg chg="del">
          <ac:chgData name="Jivani, Mr. Yash" userId="d3219360-dc34-4c5d-aaa0-47f172547215" providerId="ADAL" clId="{FAC3FAE1-813A-4C3A-82DD-446DEAABBA79}" dt="2022-12-09T22:43:10.090" v="2327" actId="478"/>
          <ac:spMkLst>
            <pc:docMk/>
            <pc:sldMk cId="4237883599" sldId="277"/>
            <ac:spMk id="3" creationId="{5C73F0BE-75AC-555B-EBDB-F7290C184B43}"/>
          </ac:spMkLst>
        </pc:spChg>
        <pc:spChg chg="add mod">
          <ac:chgData name="Jivani, Mr. Yash" userId="d3219360-dc34-4c5d-aaa0-47f172547215" providerId="ADAL" clId="{FAC3FAE1-813A-4C3A-82DD-446DEAABBA79}" dt="2022-12-10T16:53:06.445" v="4069" actId="14100"/>
          <ac:spMkLst>
            <pc:docMk/>
            <pc:sldMk cId="4237883599" sldId="277"/>
            <ac:spMk id="6" creationId="{0A181128-0B4C-E84A-6857-1FB39A2EDA02}"/>
          </ac:spMkLst>
        </pc:spChg>
        <pc:picChg chg="add mod">
          <ac:chgData name="Jivani, Mr. Yash" userId="d3219360-dc34-4c5d-aaa0-47f172547215" providerId="ADAL" clId="{FAC3FAE1-813A-4C3A-82DD-446DEAABBA79}" dt="2022-12-09T23:11:38.213" v="2560" actId="1076"/>
          <ac:picMkLst>
            <pc:docMk/>
            <pc:sldMk cId="4237883599" sldId="277"/>
            <ac:picMk id="5" creationId="{27BF6806-17CC-3585-CB84-CA9AEEAD61E1}"/>
          </ac:picMkLst>
        </pc:picChg>
        <pc:picChg chg="add mod">
          <ac:chgData name="Jivani, Mr. Yash" userId="d3219360-dc34-4c5d-aaa0-47f172547215" providerId="ADAL" clId="{FAC3FAE1-813A-4C3A-82DD-446DEAABBA79}" dt="2022-12-09T23:01:44.297" v="2528"/>
          <ac:picMkLst>
            <pc:docMk/>
            <pc:sldMk cId="4237883599" sldId="277"/>
            <ac:picMk id="8" creationId="{4F267D98-E371-6AA3-E82E-BFE446423BC7}"/>
          </ac:picMkLst>
        </pc:picChg>
        <pc:picChg chg="add del mod">
          <ac:chgData name="Jivani, Mr. Yash" userId="d3219360-dc34-4c5d-aaa0-47f172547215" providerId="ADAL" clId="{FAC3FAE1-813A-4C3A-82DD-446DEAABBA79}" dt="2022-12-09T23:01:20.463" v="2527" actId="478"/>
          <ac:picMkLst>
            <pc:docMk/>
            <pc:sldMk cId="4237883599" sldId="277"/>
            <ac:picMk id="10" creationId="{4DEE2567-37BE-3A3B-DD06-B7C6796CD072}"/>
          </ac:picMkLst>
        </pc:picChg>
      </pc:sldChg>
      <pc:sldChg chg="addSp delSp modSp add mod">
        <pc:chgData name="Jivani, Mr. Yash" userId="d3219360-dc34-4c5d-aaa0-47f172547215" providerId="ADAL" clId="{FAC3FAE1-813A-4C3A-82DD-446DEAABBA79}" dt="2022-12-10T16:57:51.913" v="4120"/>
        <pc:sldMkLst>
          <pc:docMk/>
          <pc:sldMk cId="1168038450" sldId="278"/>
        </pc:sldMkLst>
        <pc:spChg chg="mod">
          <ac:chgData name="Jivani, Mr. Yash" userId="d3219360-dc34-4c5d-aaa0-47f172547215" providerId="ADAL" clId="{FAC3FAE1-813A-4C3A-82DD-446DEAABBA79}" dt="2022-12-10T16:53:23.985" v="4071" actId="14100"/>
          <ac:spMkLst>
            <pc:docMk/>
            <pc:sldMk cId="1168038450" sldId="278"/>
            <ac:spMk id="2" creationId="{5B96D244-0046-A257-A355-925513B59F7F}"/>
          </ac:spMkLst>
        </pc:spChg>
        <pc:spChg chg="mod">
          <ac:chgData name="Jivani, Mr. Yash" userId="d3219360-dc34-4c5d-aaa0-47f172547215" providerId="ADAL" clId="{FAC3FAE1-813A-4C3A-82DD-446DEAABBA79}" dt="2022-12-10T16:57:51.913" v="4120"/>
          <ac:spMkLst>
            <pc:docMk/>
            <pc:sldMk cId="1168038450" sldId="278"/>
            <ac:spMk id="6" creationId="{0A181128-0B4C-E84A-6857-1FB39A2EDA02}"/>
          </ac:spMkLst>
        </pc:spChg>
        <pc:picChg chg="add mod">
          <ac:chgData name="Jivani, Mr. Yash" userId="d3219360-dc34-4c5d-aaa0-47f172547215" providerId="ADAL" clId="{FAC3FAE1-813A-4C3A-82DD-446DEAABBA79}" dt="2022-12-10T05:14:15.108" v="2989" actId="14100"/>
          <ac:picMkLst>
            <pc:docMk/>
            <pc:sldMk cId="1168038450" sldId="278"/>
            <ac:picMk id="4" creationId="{5B114FF6-F108-C843-0F79-5F432A43F730}"/>
          </ac:picMkLst>
        </pc:picChg>
        <pc:picChg chg="del">
          <ac:chgData name="Jivani, Mr. Yash" userId="d3219360-dc34-4c5d-aaa0-47f172547215" providerId="ADAL" clId="{FAC3FAE1-813A-4C3A-82DD-446DEAABBA79}" dt="2022-12-09T22:49:10.454" v="2477" actId="478"/>
          <ac:picMkLst>
            <pc:docMk/>
            <pc:sldMk cId="1168038450" sldId="278"/>
            <ac:picMk id="5" creationId="{27BF6806-17CC-3585-CB84-CA9AEEAD61E1}"/>
          </ac:picMkLst>
        </pc:picChg>
        <pc:picChg chg="add mod">
          <ac:chgData name="Jivani, Mr. Yash" userId="d3219360-dc34-4c5d-aaa0-47f172547215" providerId="ADAL" clId="{FAC3FAE1-813A-4C3A-82DD-446DEAABBA79}" dt="2022-12-09T23:05:49.089" v="2534" actId="571"/>
          <ac:picMkLst>
            <pc:docMk/>
            <pc:sldMk cId="1168038450" sldId="278"/>
            <ac:picMk id="7" creationId="{DA7D0180-34BC-0CAC-E8A6-484FAC5A7A5E}"/>
          </ac:picMkLst>
        </pc:picChg>
        <pc:picChg chg="add mod">
          <ac:chgData name="Jivani, Mr. Yash" userId="d3219360-dc34-4c5d-aaa0-47f172547215" providerId="ADAL" clId="{FAC3FAE1-813A-4C3A-82DD-446DEAABBA79}" dt="2022-12-10T05:14:28.589" v="2990" actId="1076"/>
          <ac:picMkLst>
            <pc:docMk/>
            <pc:sldMk cId="1168038450" sldId="278"/>
            <ac:picMk id="9" creationId="{8454EB1E-9DF7-D180-17AB-BC2D830B94E9}"/>
          </ac:picMkLst>
        </pc:picChg>
      </pc:sldChg>
      <pc:sldChg chg="addSp delSp modSp add mod">
        <pc:chgData name="Jivani, Mr. Yash" userId="d3219360-dc34-4c5d-aaa0-47f172547215" providerId="ADAL" clId="{FAC3FAE1-813A-4C3A-82DD-446DEAABBA79}" dt="2022-12-10T16:57:46.833" v="4116"/>
        <pc:sldMkLst>
          <pc:docMk/>
          <pc:sldMk cId="2333522186" sldId="279"/>
        </pc:sldMkLst>
        <pc:spChg chg="mod">
          <ac:chgData name="Jivani, Mr. Yash" userId="d3219360-dc34-4c5d-aaa0-47f172547215" providerId="ADAL" clId="{FAC3FAE1-813A-4C3A-82DD-446DEAABBA79}" dt="2022-12-10T16:53:46.710" v="4075" actId="14100"/>
          <ac:spMkLst>
            <pc:docMk/>
            <pc:sldMk cId="2333522186" sldId="279"/>
            <ac:spMk id="2" creationId="{5B96D244-0046-A257-A355-925513B59F7F}"/>
          </ac:spMkLst>
        </pc:spChg>
        <pc:spChg chg="mod">
          <ac:chgData name="Jivani, Mr. Yash" userId="d3219360-dc34-4c5d-aaa0-47f172547215" providerId="ADAL" clId="{FAC3FAE1-813A-4C3A-82DD-446DEAABBA79}" dt="2022-12-10T16:57:46.833" v="4116"/>
          <ac:spMkLst>
            <pc:docMk/>
            <pc:sldMk cId="2333522186" sldId="279"/>
            <ac:spMk id="6" creationId="{0A181128-0B4C-E84A-6857-1FB39A2EDA02}"/>
          </ac:spMkLst>
        </pc:spChg>
        <pc:picChg chg="del">
          <ac:chgData name="Jivani, Mr. Yash" userId="d3219360-dc34-4c5d-aaa0-47f172547215" providerId="ADAL" clId="{FAC3FAE1-813A-4C3A-82DD-446DEAABBA79}" dt="2022-12-09T23:07:52.200" v="2542" actId="478"/>
          <ac:picMkLst>
            <pc:docMk/>
            <pc:sldMk cId="2333522186" sldId="279"/>
            <ac:picMk id="4" creationId="{5B114FF6-F108-C843-0F79-5F432A43F730}"/>
          </ac:picMkLst>
        </pc:picChg>
        <pc:picChg chg="add mod">
          <ac:chgData name="Jivani, Mr. Yash" userId="d3219360-dc34-4c5d-aaa0-47f172547215" providerId="ADAL" clId="{FAC3FAE1-813A-4C3A-82DD-446DEAABBA79}" dt="2022-12-09T23:11:26.727" v="2559" actId="1076"/>
          <ac:picMkLst>
            <pc:docMk/>
            <pc:sldMk cId="2333522186" sldId="279"/>
            <ac:picMk id="5" creationId="{BDFF628F-D45E-12F5-E6BA-837C3939F33C}"/>
          </ac:picMkLst>
        </pc:picChg>
        <pc:picChg chg="add mod">
          <ac:chgData name="Jivani, Mr. Yash" userId="d3219360-dc34-4c5d-aaa0-47f172547215" providerId="ADAL" clId="{FAC3FAE1-813A-4C3A-82DD-446DEAABBA79}" dt="2022-12-09T23:11:18.400" v="2558" actId="1076"/>
          <ac:picMkLst>
            <pc:docMk/>
            <pc:sldMk cId="2333522186" sldId="279"/>
            <ac:picMk id="8" creationId="{C80DF69C-DBAD-C59A-B80D-BB27023ED94A}"/>
          </ac:picMkLst>
        </pc:picChg>
        <pc:picChg chg="del">
          <ac:chgData name="Jivani, Mr. Yash" userId="d3219360-dc34-4c5d-aaa0-47f172547215" providerId="ADAL" clId="{FAC3FAE1-813A-4C3A-82DD-446DEAABBA79}" dt="2022-12-09T23:07:53.415" v="2543" actId="478"/>
          <ac:picMkLst>
            <pc:docMk/>
            <pc:sldMk cId="2333522186" sldId="279"/>
            <ac:picMk id="9" creationId="{8454EB1E-9DF7-D180-17AB-BC2D830B94E9}"/>
          </ac:picMkLst>
        </pc:picChg>
      </pc:sldChg>
      <pc:sldChg chg="addSp delSp modSp add mod">
        <pc:chgData name="Jivani, Mr. Yash" userId="d3219360-dc34-4c5d-aaa0-47f172547215" providerId="ADAL" clId="{FAC3FAE1-813A-4C3A-82DD-446DEAABBA79}" dt="2022-12-10T16:57:37.644" v="4115" actId="20577"/>
        <pc:sldMkLst>
          <pc:docMk/>
          <pc:sldMk cId="2588547347" sldId="280"/>
        </pc:sldMkLst>
        <pc:spChg chg="mod">
          <ac:chgData name="Jivani, Mr. Yash" userId="d3219360-dc34-4c5d-aaa0-47f172547215" providerId="ADAL" clId="{FAC3FAE1-813A-4C3A-82DD-446DEAABBA79}" dt="2022-12-10T16:54:26.449" v="4077" actId="14100"/>
          <ac:spMkLst>
            <pc:docMk/>
            <pc:sldMk cId="2588547347" sldId="280"/>
            <ac:spMk id="2" creationId="{5B96D244-0046-A257-A355-925513B59F7F}"/>
          </ac:spMkLst>
        </pc:spChg>
        <pc:spChg chg="mod">
          <ac:chgData name="Jivani, Mr. Yash" userId="d3219360-dc34-4c5d-aaa0-47f172547215" providerId="ADAL" clId="{FAC3FAE1-813A-4C3A-82DD-446DEAABBA79}" dt="2022-12-10T16:57:37.644" v="4115" actId="20577"/>
          <ac:spMkLst>
            <pc:docMk/>
            <pc:sldMk cId="2588547347" sldId="280"/>
            <ac:spMk id="6" creationId="{0A181128-0B4C-E84A-6857-1FB39A2EDA02}"/>
          </ac:spMkLst>
        </pc:spChg>
        <pc:spChg chg="add mod">
          <ac:chgData name="Jivani, Mr. Yash" userId="d3219360-dc34-4c5d-aaa0-47f172547215" providerId="ADAL" clId="{FAC3FAE1-813A-4C3A-82DD-446DEAABBA79}" dt="2022-12-10T00:21:21.057" v="2830" actId="1076"/>
          <ac:spMkLst>
            <pc:docMk/>
            <pc:sldMk cId="2588547347" sldId="280"/>
            <ac:spMk id="12" creationId="{9A7CC081-DAF5-6D65-C3F6-3B2BBEDD5A8F}"/>
          </ac:spMkLst>
        </pc:spChg>
        <pc:picChg chg="add del mod">
          <ac:chgData name="Jivani, Mr. Yash" userId="d3219360-dc34-4c5d-aaa0-47f172547215" providerId="ADAL" clId="{FAC3FAE1-813A-4C3A-82DD-446DEAABBA79}" dt="2022-12-10T00:17:29.388" v="2805" actId="478"/>
          <ac:picMkLst>
            <pc:docMk/>
            <pc:sldMk cId="2588547347" sldId="280"/>
            <ac:picMk id="4" creationId="{47ACEE55-3D66-EC41-6C75-BFC6C8772754}"/>
          </ac:picMkLst>
        </pc:picChg>
        <pc:picChg chg="del">
          <ac:chgData name="Jivani, Mr. Yash" userId="d3219360-dc34-4c5d-aaa0-47f172547215" providerId="ADAL" clId="{FAC3FAE1-813A-4C3A-82DD-446DEAABBA79}" dt="2022-12-09T23:11:48.624" v="2562" actId="478"/>
          <ac:picMkLst>
            <pc:docMk/>
            <pc:sldMk cId="2588547347" sldId="280"/>
            <ac:picMk id="5" creationId="{BDFF628F-D45E-12F5-E6BA-837C3939F33C}"/>
          </ac:picMkLst>
        </pc:picChg>
        <pc:picChg chg="del">
          <ac:chgData name="Jivani, Mr. Yash" userId="d3219360-dc34-4c5d-aaa0-47f172547215" providerId="ADAL" clId="{FAC3FAE1-813A-4C3A-82DD-446DEAABBA79}" dt="2022-12-09T23:11:49.831" v="2563" actId="478"/>
          <ac:picMkLst>
            <pc:docMk/>
            <pc:sldMk cId="2588547347" sldId="280"/>
            <ac:picMk id="8" creationId="{C80DF69C-DBAD-C59A-B80D-BB27023ED94A}"/>
          </ac:picMkLst>
        </pc:picChg>
        <pc:picChg chg="add del mod">
          <ac:chgData name="Jivani, Mr. Yash" userId="d3219360-dc34-4c5d-aaa0-47f172547215" providerId="ADAL" clId="{FAC3FAE1-813A-4C3A-82DD-446DEAABBA79}" dt="2022-12-10T00:18:05.930" v="2808" actId="478"/>
          <ac:picMkLst>
            <pc:docMk/>
            <pc:sldMk cId="2588547347" sldId="280"/>
            <ac:picMk id="9" creationId="{73E71853-5010-74A0-5F32-71E5AA484AE6}"/>
          </ac:picMkLst>
        </pc:picChg>
        <pc:picChg chg="add del mod modCrop">
          <ac:chgData name="Jivani, Mr. Yash" userId="d3219360-dc34-4c5d-aaa0-47f172547215" providerId="ADAL" clId="{FAC3FAE1-813A-4C3A-82DD-446DEAABBA79}" dt="2022-12-10T00:17:30.744" v="2806" actId="478"/>
          <ac:picMkLst>
            <pc:docMk/>
            <pc:sldMk cId="2588547347" sldId="280"/>
            <ac:picMk id="11" creationId="{C246911E-5EA2-020B-093A-9EA2ADDB8648}"/>
          </ac:picMkLst>
        </pc:picChg>
        <pc:picChg chg="add del mod">
          <ac:chgData name="Jivani, Mr. Yash" userId="d3219360-dc34-4c5d-aaa0-47f172547215" providerId="ADAL" clId="{FAC3FAE1-813A-4C3A-82DD-446DEAABBA79}" dt="2022-12-10T00:18:21.520" v="2813" actId="478"/>
          <ac:picMkLst>
            <pc:docMk/>
            <pc:sldMk cId="2588547347" sldId="280"/>
            <ac:picMk id="14" creationId="{50B255C7-940B-D202-EA85-4970C304BD2A}"/>
          </ac:picMkLst>
        </pc:picChg>
        <pc:picChg chg="add mod">
          <ac:chgData name="Jivani, Mr. Yash" userId="d3219360-dc34-4c5d-aaa0-47f172547215" providerId="ADAL" clId="{FAC3FAE1-813A-4C3A-82DD-446DEAABBA79}" dt="2022-12-10T00:17:41.668" v="2807" actId="1076"/>
          <ac:picMkLst>
            <pc:docMk/>
            <pc:sldMk cId="2588547347" sldId="280"/>
            <ac:picMk id="16" creationId="{EC628B27-6F76-02C1-7B28-5D5153C9B5EA}"/>
          </ac:picMkLst>
        </pc:picChg>
        <pc:picChg chg="add mod">
          <ac:chgData name="Jivani, Mr. Yash" userId="d3219360-dc34-4c5d-aaa0-47f172547215" providerId="ADAL" clId="{FAC3FAE1-813A-4C3A-82DD-446DEAABBA79}" dt="2022-12-10T00:18:44.607" v="2815" actId="108"/>
          <ac:picMkLst>
            <pc:docMk/>
            <pc:sldMk cId="2588547347" sldId="280"/>
            <ac:picMk id="18" creationId="{D367DC1F-EF9A-654C-C1FD-02F26D4065A3}"/>
          </ac:picMkLst>
        </pc:picChg>
        <pc:picChg chg="add mod">
          <ac:chgData name="Jivani, Mr. Yash" userId="d3219360-dc34-4c5d-aaa0-47f172547215" providerId="ADAL" clId="{FAC3FAE1-813A-4C3A-82DD-446DEAABBA79}" dt="2022-12-10T03:20:23.513" v="2915" actId="1076"/>
          <ac:picMkLst>
            <pc:docMk/>
            <pc:sldMk cId="2588547347" sldId="280"/>
            <ac:picMk id="20" creationId="{2A631D57-EFF2-E783-DF26-53FD32F8C707}"/>
          </ac:picMkLst>
        </pc:picChg>
      </pc:sldChg>
      <pc:sldChg chg="addSp delSp modSp add mod">
        <pc:chgData name="Jivani, Mr. Yash" userId="d3219360-dc34-4c5d-aaa0-47f172547215" providerId="ADAL" clId="{FAC3FAE1-813A-4C3A-82DD-446DEAABBA79}" dt="2022-12-10T16:56:54.503" v="4081" actId="3062"/>
        <pc:sldMkLst>
          <pc:docMk/>
          <pc:sldMk cId="2261806978" sldId="281"/>
        </pc:sldMkLst>
        <pc:spChg chg="mod">
          <ac:chgData name="Jivani, Mr. Yash" userId="d3219360-dc34-4c5d-aaa0-47f172547215" providerId="ADAL" clId="{FAC3FAE1-813A-4C3A-82DD-446DEAABBA79}" dt="2022-12-10T16:56:51.049" v="4080" actId="14100"/>
          <ac:spMkLst>
            <pc:docMk/>
            <pc:sldMk cId="2261806978" sldId="281"/>
            <ac:spMk id="2" creationId="{5B96D244-0046-A257-A355-925513B59F7F}"/>
          </ac:spMkLst>
        </pc:spChg>
        <pc:spChg chg="add del mod">
          <ac:chgData name="Jivani, Mr. Yash" userId="d3219360-dc34-4c5d-aaa0-47f172547215" providerId="ADAL" clId="{FAC3FAE1-813A-4C3A-82DD-446DEAABBA79}" dt="2022-12-09T23:20:18.482" v="2744"/>
          <ac:spMkLst>
            <pc:docMk/>
            <pc:sldMk cId="2261806978" sldId="281"/>
            <ac:spMk id="3" creationId="{36BC7401-D6B9-275B-E446-2C33AA37B6FD}"/>
          </ac:spMkLst>
        </pc:spChg>
        <pc:spChg chg="mod">
          <ac:chgData name="Jivani, Mr. Yash" userId="d3219360-dc34-4c5d-aaa0-47f172547215" providerId="ADAL" clId="{FAC3FAE1-813A-4C3A-82DD-446DEAABBA79}" dt="2022-12-10T16:56:54.503" v="4081" actId="3062"/>
          <ac:spMkLst>
            <pc:docMk/>
            <pc:sldMk cId="2261806978" sldId="281"/>
            <ac:spMk id="6" creationId="{0A181128-0B4C-E84A-6857-1FB39A2EDA02}"/>
          </ac:spMkLst>
        </pc:spChg>
        <pc:spChg chg="del">
          <ac:chgData name="Jivani, Mr. Yash" userId="d3219360-dc34-4c5d-aaa0-47f172547215" providerId="ADAL" clId="{FAC3FAE1-813A-4C3A-82DD-446DEAABBA79}" dt="2022-12-10T05:10:47.657" v="2956" actId="478"/>
          <ac:spMkLst>
            <pc:docMk/>
            <pc:sldMk cId="2261806978" sldId="281"/>
            <ac:spMk id="12" creationId="{9A7CC081-DAF5-6D65-C3F6-3B2BBEDD5A8F}"/>
          </ac:spMkLst>
        </pc:spChg>
        <pc:picChg chg="del">
          <ac:chgData name="Jivani, Mr. Yash" userId="d3219360-dc34-4c5d-aaa0-47f172547215" providerId="ADAL" clId="{FAC3FAE1-813A-4C3A-82DD-446DEAABBA79}" dt="2022-12-09T23:19:26.121" v="2656" actId="478"/>
          <ac:picMkLst>
            <pc:docMk/>
            <pc:sldMk cId="2261806978" sldId="281"/>
            <ac:picMk id="4" creationId="{47ACEE55-3D66-EC41-6C75-BFC6C8772754}"/>
          </ac:picMkLst>
        </pc:picChg>
        <pc:picChg chg="add del mod ord">
          <ac:chgData name="Jivani, Mr. Yash" userId="d3219360-dc34-4c5d-aaa0-47f172547215" providerId="ADAL" clId="{FAC3FAE1-813A-4C3A-82DD-446DEAABBA79}" dt="2022-12-10T05:21:00.432" v="2997" actId="478"/>
          <ac:picMkLst>
            <pc:docMk/>
            <pc:sldMk cId="2261806978" sldId="281"/>
            <ac:picMk id="7" creationId="{A9C9796C-2F49-2705-0A77-653323BC9454}"/>
          </ac:picMkLst>
        </pc:picChg>
        <pc:picChg chg="del">
          <ac:chgData name="Jivani, Mr. Yash" userId="d3219360-dc34-4c5d-aaa0-47f172547215" providerId="ADAL" clId="{FAC3FAE1-813A-4C3A-82DD-446DEAABBA79}" dt="2022-12-09T23:19:28.240" v="2657" actId="478"/>
          <ac:picMkLst>
            <pc:docMk/>
            <pc:sldMk cId="2261806978" sldId="281"/>
            <ac:picMk id="9" creationId="{73E71853-5010-74A0-5F32-71E5AA484AE6}"/>
          </ac:picMkLst>
        </pc:picChg>
        <pc:picChg chg="add del mod">
          <ac:chgData name="Jivani, Mr. Yash" userId="d3219360-dc34-4c5d-aaa0-47f172547215" providerId="ADAL" clId="{FAC3FAE1-813A-4C3A-82DD-446DEAABBA79}" dt="2022-12-09T23:37:05.502" v="2790" actId="478"/>
          <ac:picMkLst>
            <pc:docMk/>
            <pc:sldMk cId="2261806978" sldId="281"/>
            <ac:picMk id="10" creationId="{BAA593F1-968B-AB60-FF41-FF042339B546}"/>
          </ac:picMkLst>
        </pc:picChg>
        <pc:picChg chg="del">
          <ac:chgData name="Jivani, Mr. Yash" userId="d3219360-dc34-4c5d-aaa0-47f172547215" providerId="ADAL" clId="{FAC3FAE1-813A-4C3A-82DD-446DEAABBA79}" dt="2022-12-09T23:19:29.413" v="2658" actId="478"/>
          <ac:picMkLst>
            <pc:docMk/>
            <pc:sldMk cId="2261806978" sldId="281"/>
            <ac:picMk id="11" creationId="{C246911E-5EA2-020B-093A-9EA2ADDB8648}"/>
          </ac:picMkLst>
        </pc:picChg>
        <pc:picChg chg="add mod">
          <ac:chgData name="Jivani, Mr. Yash" userId="d3219360-dc34-4c5d-aaa0-47f172547215" providerId="ADAL" clId="{FAC3FAE1-813A-4C3A-82DD-446DEAABBA79}" dt="2022-12-10T16:52:45.404" v="4067" actId="1076"/>
          <ac:picMkLst>
            <pc:docMk/>
            <pc:sldMk cId="2261806978" sldId="281"/>
            <ac:picMk id="14" creationId="{1261F1F7-19C4-C7F5-6F69-056C2E9D19CC}"/>
          </ac:picMkLst>
        </pc:picChg>
        <pc:picChg chg="add del mod">
          <ac:chgData name="Jivani, Mr. Yash" userId="d3219360-dc34-4c5d-aaa0-47f172547215" providerId="ADAL" clId="{FAC3FAE1-813A-4C3A-82DD-446DEAABBA79}" dt="2022-12-10T05:30:35.510" v="3021" actId="478"/>
          <ac:picMkLst>
            <pc:docMk/>
            <pc:sldMk cId="2261806978" sldId="281"/>
            <ac:picMk id="16" creationId="{409B2932-94B5-BD16-E8EF-644AA65F78F6}"/>
          </ac:picMkLst>
        </pc:picChg>
        <pc:picChg chg="add mod">
          <ac:chgData name="Jivani, Mr. Yash" userId="d3219360-dc34-4c5d-aaa0-47f172547215" providerId="ADAL" clId="{FAC3FAE1-813A-4C3A-82DD-446DEAABBA79}" dt="2022-12-10T16:07:44.468" v="3073" actId="1076"/>
          <ac:picMkLst>
            <pc:docMk/>
            <pc:sldMk cId="2261806978" sldId="281"/>
            <ac:picMk id="18" creationId="{5C89A455-F2DC-6466-78BE-53D1447C1C0A}"/>
          </ac:picMkLst>
        </pc:picChg>
        <pc:picChg chg="add mod">
          <ac:chgData name="Jivani, Mr. Yash" userId="d3219360-dc34-4c5d-aaa0-47f172547215" providerId="ADAL" clId="{FAC3FAE1-813A-4C3A-82DD-446DEAABBA79}" dt="2022-12-10T16:07:44.468" v="3073" actId="1076"/>
          <ac:picMkLst>
            <pc:docMk/>
            <pc:sldMk cId="2261806978" sldId="281"/>
            <ac:picMk id="20" creationId="{FCDB3A7A-E5D9-3829-8AEB-D4FB475A5C8C}"/>
          </ac:picMkLst>
        </pc:picChg>
        <pc:picChg chg="add mod">
          <ac:chgData name="Jivani, Mr. Yash" userId="d3219360-dc34-4c5d-aaa0-47f172547215" providerId="ADAL" clId="{FAC3FAE1-813A-4C3A-82DD-446DEAABBA79}" dt="2022-12-10T16:07:44.468" v="3073" actId="1076"/>
          <ac:picMkLst>
            <pc:docMk/>
            <pc:sldMk cId="2261806978" sldId="281"/>
            <ac:picMk id="22" creationId="{33E16F84-F4E5-7B07-0F2A-94258A0664C0}"/>
          </ac:picMkLst>
        </pc:picChg>
        <pc:picChg chg="add mod">
          <ac:chgData name="Jivani, Mr. Yash" userId="d3219360-dc34-4c5d-aaa0-47f172547215" providerId="ADAL" clId="{FAC3FAE1-813A-4C3A-82DD-446DEAABBA79}" dt="2022-12-10T16:07:44.468" v="3073" actId="1076"/>
          <ac:picMkLst>
            <pc:docMk/>
            <pc:sldMk cId="2261806978" sldId="281"/>
            <ac:picMk id="24" creationId="{C5B86066-FAE1-CFBD-2915-56F8744252A6}"/>
          </ac:picMkLst>
        </pc:picChg>
        <pc:picChg chg="add mod">
          <ac:chgData name="Jivani, Mr. Yash" userId="d3219360-dc34-4c5d-aaa0-47f172547215" providerId="ADAL" clId="{FAC3FAE1-813A-4C3A-82DD-446DEAABBA79}" dt="2022-12-10T05:32:36.453" v="3031" actId="108"/>
          <ac:picMkLst>
            <pc:docMk/>
            <pc:sldMk cId="2261806978" sldId="281"/>
            <ac:picMk id="26" creationId="{99613EEE-DD2C-3B2A-7CB6-FC0F4D7A8834}"/>
          </ac:picMkLst>
        </pc:picChg>
        <pc:picChg chg="add mod">
          <ac:chgData name="Jivani, Mr. Yash" userId="d3219360-dc34-4c5d-aaa0-47f172547215" providerId="ADAL" clId="{FAC3FAE1-813A-4C3A-82DD-446DEAABBA79}" dt="2022-12-10T05:32:58.576" v="3038" actId="1076"/>
          <ac:picMkLst>
            <pc:docMk/>
            <pc:sldMk cId="2261806978" sldId="281"/>
            <ac:picMk id="28" creationId="{EA36A427-4BAD-FC71-7CAC-3E3E62515434}"/>
          </ac:picMkLst>
        </pc:picChg>
        <pc:picChg chg="add mod">
          <ac:chgData name="Jivani, Mr. Yash" userId="d3219360-dc34-4c5d-aaa0-47f172547215" providerId="ADAL" clId="{FAC3FAE1-813A-4C3A-82DD-446DEAABBA79}" dt="2022-12-10T05:34:15.755" v="3043" actId="108"/>
          <ac:picMkLst>
            <pc:docMk/>
            <pc:sldMk cId="2261806978" sldId="281"/>
            <ac:picMk id="30" creationId="{7D6A362F-8393-1F58-8F91-A7DDBD4C5EC4}"/>
          </ac:picMkLst>
        </pc:picChg>
        <pc:picChg chg="add mod">
          <ac:chgData name="Jivani, Mr. Yash" userId="d3219360-dc34-4c5d-aaa0-47f172547215" providerId="ADAL" clId="{FAC3FAE1-813A-4C3A-82DD-446DEAABBA79}" dt="2022-12-10T05:35:14.059" v="3048" actId="108"/>
          <ac:picMkLst>
            <pc:docMk/>
            <pc:sldMk cId="2261806978" sldId="281"/>
            <ac:picMk id="32" creationId="{D216AF23-A8FF-8B10-264D-274EB27B3669}"/>
          </ac:picMkLst>
        </pc:picChg>
        <pc:picChg chg="add mod">
          <ac:chgData name="Jivani, Mr. Yash" userId="d3219360-dc34-4c5d-aaa0-47f172547215" providerId="ADAL" clId="{FAC3FAE1-813A-4C3A-82DD-446DEAABBA79}" dt="2022-12-10T05:36:24.039" v="3054" actId="108"/>
          <ac:picMkLst>
            <pc:docMk/>
            <pc:sldMk cId="2261806978" sldId="281"/>
            <ac:picMk id="34" creationId="{D5FCBB11-1A2D-8D4A-D22C-014DB2E17DF5}"/>
          </ac:picMkLst>
        </pc:picChg>
        <pc:picChg chg="add mod">
          <ac:chgData name="Jivani, Mr. Yash" userId="d3219360-dc34-4c5d-aaa0-47f172547215" providerId="ADAL" clId="{FAC3FAE1-813A-4C3A-82DD-446DEAABBA79}" dt="2022-12-10T05:37:55.838" v="3065" actId="1076"/>
          <ac:picMkLst>
            <pc:docMk/>
            <pc:sldMk cId="2261806978" sldId="281"/>
            <ac:picMk id="36" creationId="{013F9B3B-7162-573B-3FFF-F46F1CD99CA4}"/>
          </ac:picMkLst>
        </pc:picChg>
        <pc:picChg chg="add mod">
          <ac:chgData name="Jivani, Mr. Yash" userId="d3219360-dc34-4c5d-aaa0-47f172547215" providerId="ADAL" clId="{FAC3FAE1-813A-4C3A-82DD-446DEAABBA79}" dt="2022-12-10T05:38:00.046" v="3066" actId="108"/>
          <ac:picMkLst>
            <pc:docMk/>
            <pc:sldMk cId="2261806978" sldId="281"/>
            <ac:picMk id="38" creationId="{09B45415-F1A8-7A26-D840-E62D8B6C5FF8}"/>
          </ac:picMkLst>
        </pc:picChg>
      </pc:sldChg>
      <pc:sldChg chg="delSp modSp add del mod">
        <pc:chgData name="Jivani, Mr. Yash" userId="d3219360-dc34-4c5d-aaa0-47f172547215" providerId="ADAL" clId="{FAC3FAE1-813A-4C3A-82DD-446DEAABBA79}" dt="2022-12-10T18:13:27.465" v="4881" actId="47"/>
        <pc:sldMkLst>
          <pc:docMk/>
          <pc:sldMk cId="3541294915" sldId="282"/>
        </pc:sldMkLst>
        <pc:spChg chg="mod">
          <ac:chgData name="Jivani, Mr. Yash" userId="d3219360-dc34-4c5d-aaa0-47f172547215" providerId="ADAL" clId="{FAC3FAE1-813A-4C3A-82DD-446DEAABBA79}" dt="2022-12-10T18:11:14.491" v="4855" actId="21"/>
          <ac:spMkLst>
            <pc:docMk/>
            <pc:sldMk cId="3541294915" sldId="282"/>
            <ac:spMk id="2" creationId="{F0D26D89-4A77-5879-FACE-AF0B5EA88731}"/>
          </ac:spMkLst>
        </pc:spChg>
        <pc:spChg chg="mod">
          <ac:chgData name="Jivani, Mr. Yash" userId="d3219360-dc34-4c5d-aaa0-47f172547215" providerId="ADAL" clId="{FAC3FAE1-813A-4C3A-82DD-446DEAABBA79}" dt="2022-12-10T18:11:37.950" v="4871" actId="20577"/>
          <ac:spMkLst>
            <pc:docMk/>
            <pc:sldMk cId="3541294915" sldId="282"/>
            <ac:spMk id="3" creationId="{B81FC155-4D07-FD41-5315-3D9C3802D1E7}"/>
          </ac:spMkLst>
        </pc:spChg>
        <pc:spChg chg="mod">
          <ac:chgData name="Jivani, Mr. Yash" userId="d3219360-dc34-4c5d-aaa0-47f172547215" providerId="ADAL" clId="{FAC3FAE1-813A-4C3A-82DD-446DEAABBA79}" dt="2022-12-10T18:11:38.432" v="4872" actId="21"/>
          <ac:spMkLst>
            <pc:docMk/>
            <pc:sldMk cId="3541294915" sldId="282"/>
            <ac:spMk id="4" creationId="{7BC415F7-681D-18F2-2E8E-3A067F55BF31}"/>
          </ac:spMkLst>
        </pc:spChg>
        <pc:spChg chg="del mod">
          <ac:chgData name="Jivani, Mr. Yash" userId="d3219360-dc34-4c5d-aaa0-47f172547215" providerId="ADAL" clId="{FAC3FAE1-813A-4C3A-82DD-446DEAABBA79}" dt="2022-12-10T18:11:43.221" v="4873" actId="478"/>
          <ac:spMkLst>
            <pc:docMk/>
            <pc:sldMk cId="3541294915" sldId="282"/>
            <ac:spMk id="5" creationId="{BAC43EE7-BE5E-C815-1815-D453D02970B5}"/>
          </ac:spMkLst>
        </pc:spChg>
        <pc:picChg chg="del">
          <ac:chgData name="Jivani, Mr. Yash" userId="d3219360-dc34-4c5d-aaa0-47f172547215" providerId="ADAL" clId="{FAC3FAE1-813A-4C3A-82DD-446DEAABBA79}" dt="2022-12-10T18:11:00.911" v="4852" actId="478"/>
          <ac:picMkLst>
            <pc:docMk/>
            <pc:sldMk cId="3541294915" sldId="282"/>
            <ac:picMk id="1026" creationId="{FAFE140B-2BC9-0304-2E06-9482757BAFE0}"/>
          </ac:picMkLst>
        </pc:picChg>
        <pc:picChg chg="del">
          <ac:chgData name="Jivani, Mr. Yash" userId="d3219360-dc34-4c5d-aaa0-47f172547215" providerId="ADAL" clId="{FAC3FAE1-813A-4C3A-82DD-446DEAABBA79}" dt="2022-12-10T18:11:01.963" v="4853" actId="478"/>
          <ac:picMkLst>
            <pc:docMk/>
            <pc:sldMk cId="3541294915" sldId="282"/>
            <ac:picMk id="1028" creationId="{B0310F90-4505-8452-2A19-EEC13E32FF7C}"/>
          </ac:picMkLst>
        </pc:picChg>
      </pc:sldChg>
      <pc:sldChg chg="addSp delSp modSp add del mod">
        <pc:chgData name="Jivani, Mr. Yash" userId="d3219360-dc34-4c5d-aaa0-47f172547215" providerId="ADAL" clId="{FAC3FAE1-813A-4C3A-82DD-446DEAABBA79}" dt="2022-12-10T18:13:25.962" v="4880" actId="47"/>
        <pc:sldMkLst>
          <pc:docMk/>
          <pc:sldMk cId="2744363037" sldId="283"/>
        </pc:sldMkLst>
        <pc:spChg chg="del mod">
          <ac:chgData name="Jivani, Mr. Yash" userId="d3219360-dc34-4c5d-aaa0-47f172547215" providerId="ADAL" clId="{FAC3FAE1-813A-4C3A-82DD-446DEAABBA79}" dt="2022-12-10T18:12:31.561" v="4877" actId="478"/>
          <ac:spMkLst>
            <pc:docMk/>
            <pc:sldMk cId="2744363037" sldId="283"/>
            <ac:spMk id="3" creationId="{B81FC155-4D07-FD41-5315-3D9C3802D1E7}"/>
          </ac:spMkLst>
        </pc:spChg>
        <pc:spChg chg="del mod">
          <ac:chgData name="Jivani, Mr. Yash" userId="d3219360-dc34-4c5d-aaa0-47f172547215" providerId="ADAL" clId="{FAC3FAE1-813A-4C3A-82DD-446DEAABBA79}" dt="2022-12-10T18:12:38.011" v="4879" actId="478"/>
          <ac:spMkLst>
            <pc:docMk/>
            <pc:sldMk cId="2744363037" sldId="283"/>
            <ac:spMk id="4" creationId="{7BC415F7-681D-18F2-2E8E-3A067F55BF31}"/>
          </ac:spMkLst>
        </pc:spChg>
        <pc:spChg chg="add mod">
          <ac:chgData name="Jivani, Mr. Yash" userId="d3219360-dc34-4c5d-aaa0-47f172547215" providerId="ADAL" clId="{FAC3FAE1-813A-4C3A-82DD-446DEAABBA79}" dt="2022-12-10T18:12:31.561" v="4877" actId="478"/>
          <ac:spMkLst>
            <pc:docMk/>
            <pc:sldMk cId="2744363037" sldId="283"/>
            <ac:spMk id="7" creationId="{0DF8EB3B-4898-7F3A-19FC-D085CCF16600}"/>
          </ac:spMkLst>
        </pc:spChg>
        <pc:picChg chg="del">
          <ac:chgData name="Jivani, Mr. Yash" userId="d3219360-dc34-4c5d-aaa0-47f172547215" providerId="ADAL" clId="{FAC3FAE1-813A-4C3A-82DD-446DEAABBA79}" dt="2022-12-10T18:12:27.616" v="4875" actId="478"/>
          <ac:picMkLst>
            <pc:docMk/>
            <pc:sldMk cId="2744363037" sldId="283"/>
            <ac:picMk id="1026" creationId="{FAFE140B-2BC9-0304-2E06-9482757BAFE0}"/>
          </ac:picMkLst>
        </pc:picChg>
      </pc:sldChg>
    </pc:docChg>
  </pc:docChgLst>
  <pc:docChgLst>
    <pc:chgData name="Jivani, Mr. Yash" userId="d3219360-dc34-4c5d-aaa0-47f172547215" providerId="ADAL" clId="{961E29F2-20DF-46A6-84C8-018C59B6913C}"/>
    <pc:docChg chg="modSld">
      <pc:chgData name="Jivani, Mr. Yash" userId="d3219360-dc34-4c5d-aaa0-47f172547215" providerId="ADAL" clId="{961E29F2-20DF-46A6-84C8-018C59B6913C}" dt="2022-12-04T21:33:36.457" v="115" actId="1076"/>
      <pc:docMkLst>
        <pc:docMk/>
      </pc:docMkLst>
      <pc:sldChg chg="addSp delSp modSp mod">
        <pc:chgData name="Jivani, Mr. Yash" userId="d3219360-dc34-4c5d-aaa0-47f172547215" providerId="ADAL" clId="{961E29F2-20DF-46A6-84C8-018C59B6913C}" dt="2022-12-04T21:33:36.457" v="115" actId="1076"/>
        <pc:sldMkLst>
          <pc:docMk/>
          <pc:sldMk cId="2726316444" sldId="258"/>
        </pc:sldMkLst>
        <pc:spChg chg="mod">
          <ac:chgData name="Jivani, Mr. Yash" userId="d3219360-dc34-4c5d-aaa0-47f172547215" providerId="ADAL" clId="{961E29F2-20DF-46A6-84C8-018C59B6913C}" dt="2022-12-04T21:30:14.001" v="65" actId="1076"/>
          <ac:spMkLst>
            <pc:docMk/>
            <pc:sldMk cId="2726316444" sldId="258"/>
            <ac:spMk id="5" creationId="{D2F9840A-F0E3-BB63-D66A-6CFBCD136349}"/>
          </ac:spMkLst>
        </pc:spChg>
        <pc:spChg chg="mod">
          <ac:chgData name="Jivani, Mr. Yash" userId="d3219360-dc34-4c5d-aaa0-47f172547215" providerId="ADAL" clId="{961E29F2-20DF-46A6-84C8-018C59B6913C}" dt="2022-12-04T21:30:14.001" v="65" actId="1076"/>
          <ac:spMkLst>
            <pc:docMk/>
            <pc:sldMk cId="2726316444" sldId="258"/>
            <ac:spMk id="6" creationId="{F576459C-6001-FB16-C634-23ECF8A082E1}"/>
          </ac:spMkLst>
        </pc:spChg>
        <pc:spChg chg="mod">
          <ac:chgData name="Jivani, Mr. Yash" userId="d3219360-dc34-4c5d-aaa0-47f172547215" providerId="ADAL" clId="{961E29F2-20DF-46A6-84C8-018C59B6913C}" dt="2022-12-04T21:30:14.001" v="65" actId="1076"/>
          <ac:spMkLst>
            <pc:docMk/>
            <pc:sldMk cId="2726316444" sldId="258"/>
            <ac:spMk id="7" creationId="{97347531-1188-BC8C-437E-490C3A206BE1}"/>
          </ac:spMkLst>
        </pc:spChg>
        <pc:spChg chg="mod">
          <ac:chgData name="Jivani, Mr. Yash" userId="d3219360-dc34-4c5d-aaa0-47f172547215" providerId="ADAL" clId="{961E29F2-20DF-46A6-84C8-018C59B6913C}" dt="2022-12-04T21:30:14.001" v="65" actId="1076"/>
          <ac:spMkLst>
            <pc:docMk/>
            <pc:sldMk cId="2726316444" sldId="258"/>
            <ac:spMk id="14" creationId="{1FB2976C-4AC0-1798-708B-B8658D46B5C9}"/>
          </ac:spMkLst>
        </pc:spChg>
        <pc:spChg chg="mod">
          <ac:chgData name="Jivani, Mr. Yash" userId="d3219360-dc34-4c5d-aaa0-47f172547215" providerId="ADAL" clId="{961E29F2-20DF-46A6-84C8-018C59B6913C}" dt="2022-12-04T21:30:14.001" v="65" actId="1076"/>
          <ac:spMkLst>
            <pc:docMk/>
            <pc:sldMk cId="2726316444" sldId="258"/>
            <ac:spMk id="15" creationId="{1FFD993B-A917-5C0F-D020-D362D7B92717}"/>
          </ac:spMkLst>
        </pc:spChg>
        <pc:spChg chg="mod">
          <ac:chgData name="Jivani, Mr. Yash" userId="d3219360-dc34-4c5d-aaa0-47f172547215" providerId="ADAL" clId="{961E29F2-20DF-46A6-84C8-018C59B6913C}" dt="2022-12-04T21:30:14.001" v="65" actId="1076"/>
          <ac:spMkLst>
            <pc:docMk/>
            <pc:sldMk cId="2726316444" sldId="258"/>
            <ac:spMk id="16" creationId="{63680018-4235-3332-482A-3822607BEE83}"/>
          </ac:spMkLst>
        </pc:spChg>
        <pc:spChg chg="mod">
          <ac:chgData name="Jivani, Mr. Yash" userId="d3219360-dc34-4c5d-aaa0-47f172547215" providerId="ADAL" clId="{961E29F2-20DF-46A6-84C8-018C59B6913C}" dt="2022-12-04T21:30:14.001" v="65" actId="1076"/>
          <ac:spMkLst>
            <pc:docMk/>
            <pc:sldMk cId="2726316444" sldId="258"/>
            <ac:spMk id="17" creationId="{C15B7692-F0FF-6C62-0100-DDA4BC8AAEFD}"/>
          </ac:spMkLst>
        </pc:spChg>
        <pc:spChg chg="mod">
          <ac:chgData name="Jivani, Mr. Yash" userId="d3219360-dc34-4c5d-aaa0-47f172547215" providerId="ADAL" clId="{961E29F2-20DF-46A6-84C8-018C59B6913C}" dt="2022-12-04T21:30:14.001" v="65" actId="1076"/>
          <ac:spMkLst>
            <pc:docMk/>
            <pc:sldMk cId="2726316444" sldId="258"/>
            <ac:spMk id="18" creationId="{BB8970BB-EDAC-D96C-C9B8-4AC4C20FF46B}"/>
          </ac:spMkLst>
        </pc:spChg>
        <pc:spChg chg="mod">
          <ac:chgData name="Jivani, Mr. Yash" userId="d3219360-dc34-4c5d-aaa0-47f172547215" providerId="ADAL" clId="{961E29F2-20DF-46A6-84C8-018C59B6913C}" dt="2022-12-04T21:30:14.001" v="65" actId="1076"/>
          <ac:spMkLst>
            <pc:docMk/>
            <pc:sldMk cId="2726316444" sldId="258"/>
            <ac:spMk id="19" creationId="{DDB251A3-CA5D-4462-FA73-10ECD759F5B8}"/>
          </ac:spMkLst>
        </pc:spChg>
        <pc:spChg chg="mod">
          <ac:chgData name="Jivani, Mr. Yash" userId="d3219360-dc34-4c5d-aaa0-47f172547215" providerId="ADAL" clId="{961E29F2-20DF-46A6-84C8-018C59B6913C}" dt="2022-12-04T21:30:14.001" v="65" actId="1076"/>
          <ac:spMkLst>
            <pc:docMk/>
            <pc:sldMk cId="2726316444" sldId="258"/>
            <ac:spMk id="20" creationId="{F3723FA0-60BA-A816-44EF-B649EDCA9284}"/>
          </ac:spMkLst>
        </pc:spChg>
        <pc:spChg chg="mod">
          <ac:chgData name="Jivani, Mr. Yash" userId="d3219360-dc34-4c5d-aaa0-47f172547215" providerId="ADAL" clId="{961E29F2-20DF-46A6-84C8-018C59B6913C}" dt="2022-12-04T21:30:14.001" v="65" actId="1076"/>
          <ac:spMkLst>
            <pc:docMk/>
            <pc:sldMk cId="2726316444" sldId="258"/>
            <ac:spMk id="21" creationId="{FCEFC2CA-80F1-9028-8C3B-5BD23A6AB7DA}"/>
          </ac:spMkLst>
        </pc:spChg>
        <pc:spChg chg="mod">
          <ac:chgData name="Jivani, Mr. Yash" userId="d3219360-dc34-4c5d-aaa0-47f172547215" providerId="ADAL" clId="{961E29F2-20DF-46A6-84C8-018C59B6913C}" dt="2022-12-04T21:30:14.001" v="65" actId="1076"/>
          <ac:spMkLst>
            <pc:docMk/>
            <pc:sldMk cId="2726316444" sldId="258"/>
            <ac:spMk id="26" creationId="{C357058E-ADF0-7892-6D58-1F504A895E46}"/>
          </ac:spMkLst>
        </pc:spChg>
        <pc:spChg chg="mod">
          <ac:chgData name="Jivani, Mr. Yash" userId="d3219360-dc34-4c5d-aaa0-47f172547215" providerId="ADAL" clId="{961E29F2-20DF-46A6-84C8-018C59B6913C}" dt="2022-12-04T21:30:14.001" v="65" actId="1076"/>
          <ac:spMkLst>
            <pc:docMk/>
            <pc:sldMk cId="2726316444" sldId="258"/>
            <ac:spMk id="27" creationId="{591F07E3-379A-4777-5CB1-BE39CA3CE857}"/>
          </ac:spMkLst>
        </pc:spChg>
        <pc:spChg chg="add mod">
          <ac:chgData name="Jivani, Mr. Yash" userId="d3219360-dc34-4c5d-aaa0-47f172547215" providerId="ADAL" clId="{961E29F2-20DF-46A6-84C8-018C59B6913C}" dt="2022-12-04T21:33:01.313" v="113" actId="1076"/>
          <ac:spMkLst>
            <pc:docMk/>
            <pc:sldMk cId="2726316444" sldId="258"/>
            <ac:spMk id="2048" creationId="{4DF6E83B-2744-02A7-61B7-63FFBAD09A44}"/>
          </ac:spMkLst>
        </pc:spChg>
        <pc:grpChg chg="del">
          <ac:chgData name="Jivani, Mr. Yash" userId="d3219360-dc34-4c5d-aaa0-47f172547215" providerId="ADAL" clId="{961E29F2-20DF-46A6-84C8-018C59B6913C}" dt="2022-12-04T21:14:37.463" v="0" actId="165"/>
          <ac:grpSpMkLst>
            <pc:docMk/>
            <pc:sldMk cId="2726316444" sldId="258"/>
            <ac:grpSpMk id="11" creationId="{D226E17A-8AA3-EBA6-F3CA-4E3F646DDBDD}"/>
          </ac:grpSpMkLst>
        </pc:grpChg>
        <pc:picChg chg="mod">
          <ac:chgData name="Jivani, Mr. Yash" userId="d3219360-dc34-4c5d-aaa0-47f172547215" providerId="ADAL" clId="{961E29F2-20DF-46A6-84C8-018C59B6913C}" dt="2022-12-04T21:30:14.001" v="65" actId="1076"/>
          <ac:picMkLst>
            <pc:docMk/>
            <pc:sldMk cId="2726316444" sldId="258"/>
            <ac:picMk id="4" creationId="{D6B82024-1AA0-2C3E-1C00-77570877104D}"/>
          </ac:picMkLst>
        </pc:picChg>
        <pc:picChg chg="mod topLvl">
          <ac:chgData name="Jivani, Mr. Yash" userId="d3219360-dc34-4c5d-aaa0-47f172547215" providerId="ADAL" clId="{961E29F2-20DF-46A6-84C8-018C59B6913C}" dt="2022-12-04T21:30:14.001" v="65" actId="1076"/>
          <ac:picMkLst>
            <pc:docMk/>
            <pc:sldMk cId="2726316444" sldId="258"/>
            <ac:picMk id="12" creationId="{EEA8BC8E-87EC-EF1D-2573-B0A6237AFB14}"/>
          </ac:picMkLst>
        </pc:picChg>
        <pc:picChg chg="mod topLvl">
          <ac:chgData name="Jivani, Mr. Yash" userId="d3219360-dc34-4c5d-aaa0-47f172547215" providerId="ADAL" clId="{961E29F2-20DF-46A6-84C8-018C59B6913C}" dt="2022-12-04T21:30:14.001" v="65" actId="1076"/>
          <ac:picMkLst>
            <pc:docMk/>
            <pc:sldMk cId="2726316444" sldId="258"/>
            <ac:picMk id="13" creationId="{A9F9F421-4914-D216-B5AD-B4F9BD813078}"/>
          </ac:picMkLst>
        </pc:picChg>
        <pc:picChg chg="del mod">
          <ac:chgData name="Jivani, Mr. Yash" userId="d3219360-dc34-4c5d-aaa0-47f172547215" providerId="ADAL" clId="{961E29F2-20DF-46A6-84C8-018C59B6913C}" dt="2022-12-04T21:23:08.182" v="49" actId="478"/>
          <ac:picMkLst>
            <pc:docMk/>
            <pc:sldMk cId="2726316444" sldId="258"/>
            <ac:picMk id="58" creationId="{061222E1-B754-801B-A1EC-8B82435499CD}"/>
          </ac:picMkLst>
        </pc:picChg>
        <pc:picChg chg="del">
          <ac:chgData name="Jivani, Mr. Yash" userId="d3219360-dc34-4c5d-aaa0-47f172547215" providerId="ADAL" clId="{961E29F2-20DF-46A6-84C8-018C59B6913C}" dt="2022-12-04T21:21:51.578" v="32" actId="478"/>
          <ac:picMkLst>
            <pc:docMk/>
            <pc:sldMk cId="2726316444" sldId="258"/>
            <ac:picMk id="59" creationId="{250AADB7-2420-741A-37C6-E8FC643DCEEB}"/>
          </ac:picMkLst>
        </pc:picChg>
        <pc:picChg chg="del">
          <ac:chgData name="Jivani, Mr. Yash" userId="d3219360-dc34-4c5d-aaa0-47f172547215" providerId="ADAL" clId="{961E29F2-20DF-46A6-84C8-018C59B6913C}" dt="2022-12-04T21:21:50.430" v="31" actId="478"/>
          <ac:picMkLst>
            <pc:docMk/>
            <pc:sldMk cId="2726316444" sldId="258"/>
            <ac:picMk id="60" creationId="{AAA8BAE3-36CC-6806-E8F0-B3BA1B1876D6}"/>
          </ac:picMkLst>
        </pc:picChg>
        <pc:picChg chg="add mod">
          <ac:chgData name="Jivani, Mr. Yash" userId="d3219360-dc34-4c5d-aaa0-47f172547215" providerId="ADAL" clId="{961E29F2-20DF-46A6-84C8-018C59B6913C}" dt="2022-12-04T21:30:14.001" v="65" actId="1076"/>
          <ac:picMkLst>
            <pc:docMk/>
            <pc:sldMk cId="2726316444" sldId="258"/>
            <ac:picMk id="61" creationId="{C72C106A-7BD3-6AF7-D601-7D02C614E355}"/>
          </ac:picMkLst>
        </pc:picChg>
        <pc:picChg chg="add mod">
          <ac:chgData name="Jivani, Mr. Yash" userId="d3219360-dc34-4c5d-aaa0-47f172547215" providerId="ADAL" clId="{961E29F2-20DF-46A6-84C8-018C59B6913C}" dt="2022-12-04T21:30:14.001" v="65" actId="1076"/>
          <ac:picMkLst>
            <pc:docMk/>
            <pc:sldMk cId="2726316444" sldId="258"/>
            <ac:picMk id="62" creationId="{18E956C0-165D-0D22-2057-42D7D79D7296}"/>
          </ac:picMkLst>
        </pc:picChg>
        <pc:picChg chg="add mod">
          <ac:chgData name="Jivani, Mr. Yash" userId="d3219360-dc34-4c5d-aaa0-47f172547215" providerId="ADAL" clId="{961E29F2-20DF-46A6-84C8-018C59B6913C}" dt="2022-12-04T21:33:36.457" v="115" actId="1076"/>
          <ac:picMkLst>
            <pc:docMk/>
            <pc:sldMk cId="2726316444" sldId="258"/>
            <ac:picMk id="63" creationId="{0BA5F36E-D396-3BBC-3631-6DDC53319CF5}"/>
          </ac:picMkLst>
        </pc:picChg>
        <pc:picChg chg="mod">
          <ac:chgData name="Jivani, Mr. Yash" userId="d3219360-dc34-4c5d-aaa0-47f172547215" providerId="ADAL" clId="{961E29F2-20DF-46A6-84C8-018C59B6913C}" dt="2022-12-04T21:30:14.001" v="65" actId="1076"/>
          <ac:picMkLst>
            <pc:docMk/>
            <pc:sldMk cId="2726316444" sldId="258"/>
            <ac:picMk id="2050" creationId="{FEF2D6E1-37A7-1DB1-2954-379F09C9DE6D}"/>
          </ac:picMkLst>
        </pc:picChg>
        <pc:picChg chg="mod">
          <ac:chgData name="Jivani, Mr. Yash" userId="d3219360-dc34-4c5d-aaa0-47f172547215" providerId="ADAL" clId="{961E29F2-20DF-46A6-84C8-018C59B6913C}" dt="2022-12-04T21:30:14.001" v="65" actId="1076"/>
          <ac:picMkLst>
            <pc:docMk/>
            <pc:sldMk cId="2726316444" sldId="258"/>
            <ac:picMk id="2052" creationId="{18F288C9-74CE-0B92-3FD4-D28BD426C742}"/>
          </ac:picMkLst>
        </pc:picChg>
        <pc:picChg chg="mod">
          <ac:chgData name="Jivani, Mr. Yash" userId="d3219360-dc34-4c5d-aaa0-47f172547215" providerId="ADAL" clId="{961E29F2-20DF-46A6-84C8-018C59B6913C}" dt="2022-12-04T21:30:14.001" v="65" actId="1076"/>
          <ac:picMkLst>
            <pc:docMk/>
            <pc:sldMk cId="2726316444" sldId="258"/>
            <ac:picMk id="2054" creationId="{D391755D-2B01-6551-99BC-4FB9977F79C6}"/>
          </ac:picMkLst>
        </pc:picChg>
        <pc:picChg chg="del">
          <ac:chgData name="Jivani, Mr. Yash" userId="d3219360-dc34-4c5d-aaa0-47f172547215" providerId="ADAL" clId="{961E29F2-20DF-46A6-84C8-018C59B6913C}" dt="2022-12-04T21:21:53.783" v="33" actId="478"/>
          <ac:picMkLst>
            <pc:docMk/>
            <pc:sldMk cId="2726316444" sldId="258"/>
            <ac:picMk id="2058" creationId="{2F41E56F-923F-E00B-7343-9E5E330FEBC8}"/>
          </ac:picMkLst>
        </pc:picChg>
        <pc:picChg chg="add mod">
          <ac:chgData name="Jivani, Mr. Yash" userId="d3219360-dc34-4c5d-aaa0-47f172547215" providerId="ADAL" clId="{961E29F2-20DF-46A6-84C8-018C59B6913C}" dt="2022-12-04T21:33:20.403" v="114" actId="1076"/>
          <ac:picMkLst>
            <pc:docMk/>
            <pc:sldMk cId="2726316444" sldId="258"/>
            <ac:picMk id="2060" creationId="{3FE7B17B-12BA-F384-E8ED-48651A17DF3D}"/>
          </ac:picMkLst>
        </pc:picChg>
        <pc:cxnChg chg="mod">
          <ac:chgData name="Jivani, Mr. Yash" userId="d3219360-dc34-4c5d-aaa0-47f172547215" providerId="ADAL" clId="{961E29F2-20DF-46A6-84C8-018C59B6913C}" dt="2022-12-04T21:30:14.001" v="65" actId="1076"/>
          <ac:cxnSpMkLst>
            <pc:docMk/>
            <pc:sldMk cId="2726316444" sldId="258"/>
            <ac:cxnSpMk id="9" creationId="{47AAB339-EF98-D758-BB42-75206A77CAE5}"/>
          </ac:cxnSpMkLst>
        </pc:cxnChg>
        <pc:cxnChg chg="mod">
          <ac:chgData name="Jivani, Mr. Yash" userId="d3219360-dc34-4c5d-aaa0-47f172547215" providerId="ADAL" clId="{961E29F2-20DF-46A6-84C8-018C59B6913C}" dt="2022-12-04T21:30:14.001" v="65" actId="1076"/>
          <ac:cxnSpMkLst>
            <pc:docMk/>
            <pc:sldMk cId="2726316444" sldId="258"/>
            <ac:cxnSpMk id="10" creationId="{EF7A3C9E-A663-8305-F7CD-3C93A5F31A64}"/>
          </ac:cxnSpMkLst>
        </pc:cxnChg>
        <pc:cxnChg chg="mod">
          <ac:chgData name="Jivani, Mr. Yash" userId="d3219360-dc34-4c5d-aaa0-47f172547215" providerId="ADAL" clId="{961E29F2-20DF-46A6-84C8-018C59B6913C}" dt="2022-12-04T21:30:14.001" v="65" actId="1076"/>
          <ac:cxnSpMkLst>
            <pc:docMk/>
            <pc:sldMk cId="2726316444" sldId="258"/>
            <ac:cxnSpMk id="50" creationId="{5F5E4D2A-DBDA-6621-E687-1071E43A982E}"/>
          </ac:cxnSpMkLst>
        </pc:cxnChg>
        <pc:cxnChg chg="mod">
          <ac:chgData name="Jivani, Mr. Yash" userId="d3219360-dc34-4c5d-aaa0-47f172547215" providerId="ADAL" clId="{961E29F2-20DF-46A6-84C8-018C59B6913C}" dt="2022-12-04T21:30:14.001" v="65" actId="1076"/>
          <ac:cxnSpMkLst>
            <pc:docMk/>
            <pc:sldMk cId="2726316444" sldId="258"/>
            <ac:cxnSpMk id="51" creationId="{1CEBB962-8067-9221-29AB-96556DE0F321}"/>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2E7711-5240-4230-AE69-385D9C623CC8}" type="doc">
      <dgm:prSet loTypeId="urn:microsoft.com/office/officeart/2018/2/layout/IconVerticalSolidList" loCatId="icon" qsTypeId="urn:microsoft.com/office/officeart/2005/8/quickstyle/3d1" qsCatId="3D" csTypeId="urn:microsoft.com/office/officeart/2005/8/colors/accent5_4" csCatId="accent5" phldr="1"/>
      <dgm:spPr/>
      <dgm:t>
        <a:bodyPr/>
        <a:lstStyle/>
        <a:p>
          <a:endParaRPr lang="en-US"/>
        </a:p>
      </dgm:t>
    </dgm:pt>
    <dgm:pt modelId="{FD151E41-72B7-4407-8602-AEE59E6A466B}">
      <dgm:prSet/>
      <dgm:spPr/>
      <dgm:t>
        <a:bodyPr>
          <a:scene3d>
            <a:camera prst="orthographicFront"/>
            <a:lightRig rig="harsh" dir="t"/>
          </a:scene3d>
          <a:sp3d extrusionH="57150" prstMaterial="matte">
            <a:bevelT w="63500" h="12700" prst="angle"/>
            <a:contourClr>
              <a:schemeClr val="bg1">
                <a:lumMod val="65000"/>
              </a:schemeClr>
            </a:contourClr>
          </a:sp3d>
        </a:bodyPr>
        <a:lstStyle/>
        <a:p>
          <a:pPr algn="just">
            <a:lnSpc>
              <a:spcPct val="100000"/>
            </a:lnSpc>
          </a:pPr>
          <a:r>
            <a:rPr lang="en-US" b="1" cap="none" spc="0" dirty="0">
              <a:ln/>
              <a:solidFill>
                <a:schemeClr val="accent3"/>
              </a:solidFill>
              <a:effectLst/>
              <a:latin typeface="Comic Sans MS" panose="030F0702030302020204" pitchFamily="66" charset="0"/>
            </a:rPr>
            <a:t>Planning to take a break with your busy schedule and spend time with friends?</a:t>
          </a:r>
        </a:p>
      </dgm:t>
    </dgm:pt>
    <dgm:pt modelId="{E5AB3619-C22F-42FD-9ED5-F596D776F8D6}" type="parTrans" cxnId="{5797FE92-BA24-4B57-A247-86ACA459ACB0}">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6D640B43-391A-491E-A47C-66327C2C5ED7}" type="sibTrans" cxnId="{5797FE92-BA24-4B57-A247-86ACA459ACB0}">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209E0195-5EC4-4D89-BD6C-3F1985BEC626}">
      <dgm:prSet/>
      <dgm:spPr/>
      <dgm:t>
        <a:bodyPr>
          <a:scene3d>
            <a:camera prst="orthographicFront"/>
            <a:lightRig rig="harsh" dir="t"/>
          </a:scene3d>
          <a:sp3d extrusionH="57150" prstMaterial="matte">
            <a:bevelT w="63500" h="12700" prst="angle"/>
            <a:contourClr>
              <a:schemeClr val="bg1">
                <a:lumMod val="65000"/>
              </a:schemeClr>
            </a:contourClr>
          </a:sp3d>
        </a:bodyPr>
        <a:lstStyle/>
        <a:p>
          <a:pPr algn="just">
            <a:lnSpc>
              <a:spcPct val="100000"/>
            </a:lnSpc>
          </a:pPr>
          <a:r>
            <a:rPr lang="en-US" b="1" cap="none" spc="0" dirty="0">
              <a:ln/>
              <a:solidFill>
                <a:schemeClr val="accent3"/>
              </a:solidFill>
              <a:effectLst/>
              <a:latin typeface="Comic Sans MS" panose="030F0702030302020204" pitchFamily="66" charset="0"/>
            </a:rPr>
            <a:t>Wondering to connect with whom to meet? You have come to the perfect place.</a:t>
          </a:r>
        </a:p>
      </dgm:t>
    </dgm:pt>
    <dgm:pt modelId="{812A1345-F1F9-4F75-804C-17E957CC4B8D}" type="parTrans" cxnId="{A4804C3A-9DD7-48FE-9985-10140A540780}">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FFEBE059-F82A-4FEA-B594-A5827568F983}" type="sibTrans" cxnId="{A4804C3A-9DD7-48FE-9985-10140A540780}">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9D8E8656-1C04-412F-929C-0C7F94627698}">
      <dgm:prSet/>
      <dgm:spPr/>
      <dgm:t>
        <a:bodyPr>
          <a:scene3d>
            <a:camera prst="orthographicFront"/>
            <a:lightRig rig="harsh" dir="t"/>
          </a:scene3d>
          <a:sp3d extrusionH="57150" prstMaterial="matte">
            <a:bevelT w="63500" h="12700" prst="angle"/>
            <a:contourClr>
              <a:schemeClr val="bg1">
                <a:lumMod val="65000"/>
              </a:schemeClr>
            </a:contourClr>
          </a:sp3d>
        </a:bodyPr>
        <a:lstStyle/>
        <a:p>
          <a:pPr algn="just">
            <a:lnSpc>
              <a:spcPct val="100000"/>
            </a:lnSpc>
          </a:pPr>
          <a:r>
            <a:rPr lang="en-US" b="1" cap="none" spc="0" dirty="0">
              <a:ln/>
              <a:solidFill>
                <a:schemeClr val="accent3"/>
              </a:solidFill>
              <a:effectLst/>
              <a:latin typeface="Comic Sans MS" panose="030F0702030302020204" pitchFamily="66" charset="0"/>
            </a:rPr>
            <a:t>MyMeet will help you to keep connected with friends easily in just 3 steps.</a:t>
          </a:r>
        </a:p>
      </dgm:t>
    </dgm:pt>
    <dgm:pt modelId="{B954A015-BD40-431D-8EF7-EC27CE9A29DB}" type="parTrans" cxnId="{9E1ED351-9389-4B72-8969-7029A37EA9EE}">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BA7B7079-914E-48D4-BB60-3F292A112A03}" type="sibTrans" cxnId="{9E1ED351-9389-4B72-8969-7029A37EA9EE}">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BC277B93-0F1D-472F-8092-20C32E3D59CD}">
      <dgm:prSet custT="1"/>
      <dgm:spPr/>
      <dgm:t>
        <a:bodyPr/>
        <a:lstStyle/>
        <a:p>
          <a:pPr>
            <a:lnSpc>
              <a:spcPct val="100000"/>
            </a:lnSpc>
          </a:pPr>
          <a:r>
            <a:rPr lang="en-US" sz="1400" b="0" cap="none" spc="0" dirty="0">
              <a:ln w="0">
                <a:solidFill>
                  <a:srgbClr val="15407F"/>
                </a:solidFill>
              </a:ln>
              <a:solidFill>
                <a:srgbClr val="515ACB"/>
              </a:solidFill>
              <a:effectLst>
                <a:outerShdw blurRad="38100" dist="25400" dir="5400000" algn="ctr" rotWithShape="0">
                  <a:srgbClr val="6E747A">
                    <a:alpha val="43000"/>
                  </a:srgbClr>
                </a:outerShdw>
              </a:effectLst>
              <a:latin typeface="Footlight MT Light" panose="0204060206030A020304" pitchFamily="18" charset="0"/>
            </a:rPr>
            <a:t>- Open Account &amp; Create Friends</a:t>
          </a:r>
        </a:p>
      </dgm:t>
    </dgm:pt>
    <dgm:pt modelId="{9589C4CC-19AE-4D9D-8172-36AEC2C77230}" type="parTrans" cxnId="{4864F532-2444-4F61-AC24-C1CC25749E74}">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95E416BF-81C2-47BE-86B0-2FFAF048F5F7}" type="sibTrans" cxnId="{4864F532-2444-4F61-AC24-C1CC25749E74}">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6C3DC614-C59C-4728-9973-2B0C8CB1B07A}">
      <dgm:prSet custT="1"/>
      <dgm:spPr/>
      <dgm:t>
        <a:bodyPr/>
        <a:lstStyle/>
        <a:p>
          <a:pPr>
            <a:lnSpc>
              <a:spcPct val="100000"/>
            </a:lnSpc>
          </a:pPr>
          <a:r>
            <a:rPr lang="en-US" sz="1400" b="0" cap="none" spc="0" dirty="0">
              <a:ln w="0">
                <a:solidFill>
                  <a:srgbClr val="15407F"/>
                </a:solidFill>
              </a:ln>
              <a:solidFill>
                <a:srgbClr val="515ACB"/>
              </a:solidFill>
              <a:effectLst>
                <a:outerShdw blurRad="38100" dist="25400" dir="5400000" algn="ctr" rotWithShape="0">
                  <a:srgbClr val="6E747A">
                    <a:alpha val="43000"/>
                  </a:srgbClr>
                </a:outerShdw>
              </a:effectLst>
              <a:latin typeface="Footlight MT Light" panose="0204060206030A020304" pitchFamily="18" charset="0"/>
            </a:rPr>
            <a:t>- Create a Note, Add Event details</a:t>
          </a:r>
        </a:p>
      </dgm:t>
    </dgm:pt>
    <dgm:pt modelId="{A65A0D9A-46D0-40B1-AEB4-8ABE3BE6F916}" type="parTrans" cxnId="{186D93E5-7283-49E3-A6FC-A6B229D0AC52}">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C2754993-ECE4-454E-B5AF-EDD8102719B7}" type="sibTrans" cxnId="{186D93E5-7283-49E3-A6FC-A6B229D0AC52}">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DF98BFB9-04CC-44A0-9A73-F2179FFB58B0}">
      <dgm:prSet custT="1"/>
      <dgm:spPr/>
      <dgm:t>
        <a:bodyPr/>
        <a:lstStyle/>
        <a:p>
          <a:pPr>
            <a:lnSpc>
              <a:spcPct val="100000"/>
            </a:lnSpc>
          </a:pPr>
          <a:r>
            <a:rPr lang="en-US" sz="1400" b="0" cap="none" spc="0" dirty="0">
              <a:ln w="0">
                <a:solidFill>
                  <a:srgbClr val="15407F"/>
                </a:solidFill>
              </a:ln>
              <a:solidFill>
                <a:srgbClr val="515ACB"/>
              </a:solidFill>
              <a:effectLst>
                <a:outerShdw blurRad="38100" dist="25400" dir="5400000" algn="ctr" rotWithShape="0">
                  <a:srgbClr val="6E747A">
                    <a:alpha val="43000"/>
                  </a:srgbClr>
                </a:outerShdw>
              </a:effectLst>
              <a:latin typeface="Footlight MT Light" panose="0204060206030A020304" pitchFamily="18" charset="0"/>
            </a:rPr>
            <a:t>- Connect with people and enjoy</a:t>
          </a:r>
        </a:p>
      </dgm:t>
    </dgm:pt>
    <dgm:pt modelId="{0FF4F7F6-752D-4FF1-B7C1-51810B3BA9DC}" type="parTrans" cxnId="{2562891F-C31F-45AB-A7F0-F373DE908EDF}">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504B1299-070E-4FC6-B911-DDEBE10C6639}" type="sibTrans" cxnId="{2562891F-C31F-45AB-A7F0-F373DE908EDF}">
      <dgm:prSet/>
      <dgm:spPr/>
      <dgm:t>
        <a:bodyPr/>
        <a:lstStyle/>
        <a:p>
          <a:endParaRPr lang="en-US" b="0" cap="none" spc="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dgm:t>
    </dgm:pt>
    <dgm:pt modelId="{7A219972-0727-4C50-84F7-FDA7EC87B0FB}" type="pres">
      <dgm:prSet presAssocID="{712E7711-5240-4230-AE69-385D9C623CC8}" presName="root" presStyleCnt="0">
        <dgm:presLayoutVars>
          <dgm:dir/>
          <dgm:resizeHandles val="exact"/>
        </dgm:presLayoutVars>
      </dgm:prSet>
      <dgm:spPr/>
    </dgm:pt>
    <dgm:pt modelId="{434B3B1C-D214-4910-99D6-F4F05F3CBC94}" type="pres">
      <dgm:prSet presAssocID="{FD151E41-72B7-4407-8602-AEE59E6A466B}" presName="compNode" presStyleCnt="0"/>
      <dgm:spPr/>
    </dgm:pt>
    <dgm:pt modelId="{D15F540F-7BA2-48D7-8F73-36DF5AF0E249}" type="pres">
      <dgm:prSet presAssocID="{FD151E41-72B7-4407-8602-AEE59E6A466B}" presName="bgRect" presStyleLbl="bgShp" presStyleIdx="0" presStyleCnt="3"/>
      <dgm:spPr/>
    </dgm:pt>
    <dgm:pt modelId="{ECD37E61-47F5-4AAC-AD24-DA383DB122CE}" type="pres">
      <dgm:prSet presAssocID="{FD151E41-72B7-4407-8602-AEE59E6A46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F696BACA-A898-4049-9B55-24675C813452}" type="pres">
      <dgm:prSet presAssocID="{FD151E41-72B7-4407-8602-AEE59E6A466B}" presName="spaceRect" presStyleCnt="0"/>
      <dgm:spPr/>
    </dgm:pt>
    <dgm:pt modelId="{D83E90DF-22E8-479B-A695-F35506378B8E}" type="pres">
      <dgm:prSet presAssocID="{FD151E41-72B7-4407-8602-AEE59E6A466B}" presName="parTx" presStyleLbl="revTx" presStyleIdx="0" presStyleCnt="4">
        <dgm:presLayoutVars>
          <dgm:chMax val="0"/>
          <dgm:chPref val="0"/>
        </dgm:presLayoutVars>
      </dgm:prSet>
      <dgm:spPr/>
    </dgm:pt>
    <dgm:pt modelId="{4BF4A4A9-6E0B-4E64-A6EB-01484A533166}" type="pres">
      <dgm:prSet presAssocID="{6D640B43-391A-491E-A47C-66327C2C5ED7}" presName="sibTrans" presStyleCnt="0"/>
      <dgm:spPr/>
    </dgm:pt>
    <dgm:pt modelId="{93F421DD-0E4C-4E6F-810A-481DB0761CBB}" type="pres">
      <dgm:prSet presAssocID="{209E0195-5EC4-4D89-BD6C-3F1985BEC626}" presName="compNode" presStyleCnt="0"/>
      <dgm:spPr/>
    </dgm:pt>
    <dgm:pt modelId="{70E8DE89-FC59-46C8-8EAC-D07C0E64EC25}" type="pres">
      <dgm:prSet presAssocID="{209E0195-5EC4-4D89-BD6C-3F1985BEC626}" presName="bgRect" presStyleLbl="bgShp" presStyleIdx="1" presStyleCnt="3"/>
      <dgm:spPr/>
    </dgm:pt>
    <dgm:pt modelId="{201FBC84-A195-4478-A844-1C3BE0135B24}" type="pres">
      <dgm:prSet presAssocID="{209E0195-5EC4-4D89-BD6C-3F1985BEC626}" presName="iconRect" presStyleLbl="node1" presStyleIdx="1" presStyleCnt="3" custScaleX="146410" custScaleY="1464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roup brainstorm with solid fill"/>
        </a:ext>
      </dgm:extLst>
    </dgm:pt>
    <dgm:pt modelId="{A833DE8D-9A26-41EA-9663-575178740679}" type="pres">
      <dgm:prSet presAssocID="{209E0195-5EC4-4D89-BD6C-3F1985BEC626}" presName="spaceRect" presStyleCnt="0"/>
      <dgm:spPr/>
    </dgm:pt>
    <dgm:pt modelId="{2A57C20A-95E7-432A-AF1E-1E318CF22753}" type="pres">
      <dgm:prSet presAssocID="{209E0195-5EC4-4D89-BD6C-3F1985BEC626}" presName="parTx" presStyleLbl="revTx" presStyleIdx="1" presStyleCnt="4">
        <dgm:presLayoutVars>
          <dgm:chMax val="0"/>
          <dgm:chPref val="0"/>
        </dgm:presLayoutVars>
      </dgm:prSet>
      <dgm:spPr/>
    </dgm:pt>
    <dgm:pt modelId="{15571C07-0A05-4389-80CA-2AC180093DAA}" type="pres">
      <dgm:prSet presAssocID="{FFEBE059-F82A-4FEA-B594-A5827568F983}" presName="sibTrans" presStyleCnt="0"/>
      <dgm:spPr/>
    </dgm:pt>
    <dgm:pt modelId="{315B966D-FE21-4604-823F-D4BD85B861EB}" type="pres">
      <dgm:prSet presAssocID="{9D8E8656-1C04-412F-929C-0C7F94627698}" presName="compNode" presStyleCnt="0"/>
      <dgm:spPr/>
    </dgm:pt>
    <dgm:pt modelId="{672D7AFA-1D4D-4133-9937-562B622A49B1}" type="pres">
      <dgm:prSet presAssocID="{9D8E8656-1C04-412F-929C-0C7F94627698}" presName="bgRect" presStyleLbl="bgShp" presStyleIdx="2" presStyleCnt="3"/>
      <dgm:spPr/>
    </dgm:pt>
    <dgm:pt modelId="{495F88FA-BBE9-476B-8DFD-654165352DAF}" type="pres">
      <dgm:prSet presAssocID="{9D8E8656-1C04-412F-929C-0C7F94627698}" presName="iconRect" presStyleLbl="node1" presStyleIdx="2" presStyleCnt="3" custScaleX="177156" custScaleY="17715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CFCDF2A7-C1A9-497D-866A-906307D80B3E}" type="pres">
      <dgm:prSet presAssocID="{9D8E8656-1C04-412F-929C-0C7F94627698}" presName="spaceRect" presStyleCnt="0"/>
      <dgm:spPr/>
    </dgm:pt>
    <dgm:pt modelId="{74B56E80-313B-450C-8C1D-5FEDF09D0839}" type="pres">
      <dgm:prSet presAssocID="{9D8E8656-1C04-412F-929C-0C7F94627698}" presName="parTx" presStyleLbl="revTx" presStyleIdx="2" presStyleCnt="4">
        <dgm:presLayoutVars>
          <dgm:chMax val="0"/>
          <dgm:chPref val="0"/>
        </dgm:presLayoutVars>
      </dgm:prSet>
      <dgm:spPr/>
    </dgm:pt>
    <dgm:pt modelId="{7615A10A-1881-4D21-BC0C-EC4CB1F8A93D}" type="pres">
      <dgm:prSet presAssocID="{9D8E8656-1C04-412F-929C-0C7F94627698}" presName="desTx" presStyleLbl="revTx" presStyleIdx="3" presStyleCnt="4" custScaleX="99999">
        <dgm:presLayoutVars/>
      </dgm:prSet>
      <dgm:spPr/>
    </dgm:pt>
  </dgm:ptLst>
  <dgm:cxnLst>
    <dgm:cxn modelId="{2562891F-C31F-45AB-A7F0-F373DE908EDF}" srcId="{9D8E8656-1C04-412F-929C-0C7F94627698}" destId="{DF98BFB9-04CC-44A0-9A73-F2179FFB58B0}" srcOrd="2" destOrd="0" parTransId="{0FF4F7F6-752D-4FF1-B7C1-51810B3BA9DC}" sibTransId="{504B1299-070E-4FC6-B911-DDEBE10C6639}"/>
    <dgm:cxn modelId="{4864F532-2444-4F61-AC24-C1CC25749E74}" srcId="{9D8E8656-1C04-412F-929C-0C7F94627698}" destId="{BC277B93-0F1D-472F-8092-20C32E3D59CD}" srcOrd="0" destOrd="0" parTransId="{9589C4CC-19AE-4D9D-8172-36AEC2C77230}" sibTransId="{95E416BF-81C2-47BE-86B0-2FFAF048F5F7}"/>
    <dgm:cxn modelId="{A4804C3A-9DD7-48FE-9985-10140A540780}" srcId="{712E7711-5240-4230-AE69-385D9C623CC8}" destId="{209E0195-5EC4-4D89-BD6C-3F1985BEC626}" srcOrd="1" destOrd="0" parTransId="{812A1345-F1F9-4F75-804C-17E957CC4B8D}" sibTransId="{FFEBE059-F82A-4FEA-B594-A5827568F983}"/>
    <dgm:cxn modelId="{86056F4B-F3E8-4199-B89A-FEF676F21B04}" type="presOf" srcId="{9D8E8656-1C04-412F-929C-0C7F94627698}" destId="{74B56E80-313B-450C-8C1D-5FEDF09D0839}" srcOrd="0" destOrd="0" presId="urn:microsoft.com/office/officeart/2018/2/layout/IconVerticalSolidList"/>
    <dgm:cxn modelId="{9E1ED351-9389-4B72-8969-7029A37EA9EE}" srcId="{712E7711-5240-4230-AE69-385D9C623CC8}" destId="{9D8E8656-1C04-412F-929C-0C7F94627698}" srcOrd="2" destOrd="0" parTransId="{B954A015-BD40-431D-8EF7-EC27CE9A29DB}" sibTransId="{BA7B7079-914E-48D4-BB60-3F292A112A03}"/>
    <dgm:cxn modelId="{5797FE92-BA24-4B57-A247-86ACA459ACB0}" srcId="{712E7711-5240-4230-AE69-385D9C623CC8}" destId="{FD151E41-72B7-4407-8602-AEE59E6A466B}" srcOrd="0" destOrd="0" parTransId="{E5AB3619-C22F-42FD-9ED5-F596D776F8D6}" sibTransId="{6D640B43-391A-491E-A47C-66327C2C5ED7}"/>
    <dgm:cxn modelId="{A751CA95-7775-4696-8B9C-3662C9189BCD}" type="presOf" srcId="{712E7711-5240-4230-AE69-385D9C623CC8}" destId="{7A219972-0727-4C50-84F7-FDA7EC87B0FB}" srcOrd="0" destOrd="0" presId="urn:microsoft.com/office/officeart/2018/2/layout/IconVerticalSolidList"/>
    <dgm:cxn modelId="{E872A0A4-A628-411C-8271-75F7FE00BDB3}" type="presOf" srcId="{FD151E41-72B7-4407-8602-AEE59E6A466B}" destId="{D83E90DF-22E8-479B-A695-F35506378B8E}" srcOrd="0" destOrd="0" presId="urn:microsoft.com/office/officeart/2018/2/layout/IconVerticalSolidList"/>
    <dgm:cxn modelId="{936EB3AC-66DA-487B-B7ED-3D335B26D9FE}" type="presOf" srcId="{DF98BFB9-04CC-44A0-9A73-F2179FFB58B0}" destId="{7615A10A-1881-4D21-BC0C-EC4CB1F8A93D}" srcOrd="0" destOrd="2" presId="urn:microsoft.com/office/officeart/2018/2/layout/IconVerticalSolidList"/>
    <dgm:cxn modelId="{333820C6-6AE4-4E01-90A0-F5676DAB3AD9}" type="presOf" srcId="{209E0195-5EC4-4D89-BD6C-3F1985BEC626}" destId="{2A57C20A-95E7-432A-AF1E-1E318CF22753}" srcOrd="0" destOrd="0" presId="urn:microsoft.com/office/officeart/2018/2/layout/IconVerticalSolidList"/>
    <dgm:cxn modelId="{186D93E5-7283-49E3-A6FC-A6B229D0AC52}" srcId="{9D8E8656-1C04-412F-929C-0C7F94627698}" destId="{6C3DC614-C59C-4728-9973-2B0C8CB1B07A}" srcOrd="1" destOrd="0" parTransId="{A65A0D9A-46D0-40B1-AEB4-8ABE3BE6F916}" sibTransId="{C2754993-ECE4-454E-B5AF-EDD8102719B7}"/>
    <dgm:cxn modelId="{2708C6E6-B3AF-4B00-BA55-8C150200D13D}" type="presOf" srcId="{6C3DC614-C59C-4728-9973-2B0C8CB1B07A}" destId="{7615A10A-1881-4D21-BC0C-EC4CB1F8A93D}" srcOrd="0" destOrd="1" presId="urn:microsoft.com/office/officeart/2018/2/layout/IconVerticalSolidList"/>
    <dgm:cxn modelId="{5558EBE9-D217-4F56-993E-1D5E59CAF1FC}" type="presOf" srcId="{BC277B93-0F1D-472F-8092-20C32E3D59CD}" destId="{7615A10A-1881-4D21-BC0C-EC4CB1F8A93D}" srcOrd="0" destOrd="0" presId="urn:microsoft.com/office/officeart/2018/2/layout/IconVerticalSolidList"/>
    <dgm:cxn modelId="{9825225E-CEE9-4C8D-B4C2-D0762E697A4B}" type="presParOf" srcId="{7A219972-0727-4C50-84F7-FDA7EC87B0FB}" destId="{434B3B1C-D214-4910-99D6-F4F05F3CBC94}" srcOrd="0" destOrd="0" presId="urn:microsoft.com/office/officeart/2018/2/layout/IconVerticalSolidList"/>
    <dgm:cxn modelId="{F7B179AE-C16B-4267-8C8B-951BF2F98CF2}" type="presParOf" srcId="{434B3B1C-D214-4910-99D6-F4F05F3CBC94}" destId="{D15F540F-7BA2-48D7-8F73-36DF5AF0E249}" srcOrd="0" destOrd="0" presId="urn:microsoft.com/office/officeart/2018/2/layout/IconVerticalSolidList"/>
    <dgm:cxn modelId="{E9D52648-153F-45CC-ABAA-D86CA18D9DEA}" type="presParOf" srcId="{434B3B1C-D214-4910-99D6-F4F05F3CBC94}" destId="{ECD37E61-47F5-4AAC-AD24-DA383DB122CE}" srcOrd="1" destOrd="0" presId="urn:microsoft.com/office/officeart/2018/2/layout/IconVerticalSolidList"/>
    <dgm:cxn modelId="{96A4043C-70A8-4B38-A066-33575DE4C0C8}" type="presParOf" srcId="{434B3B1C-D214-4910-99D6-F4F05F3CBC94}" destId="{F696BACA-A898-4049-9B55-24675C813452}" srcOrd="2" destOrd="0" presId="urn:microsoft.com/office/officeart/2018/2/layout/IconVerticalSolidList"/>
    <dgm:cxn modelId="{29B846E8-0828-431D-9CE7-48BDCDE724A1}" type="presParOf" srcId="{434B3B1C-D214-4910-99D6-F4F05F3CBC94}" destId="{D83E90DF-22E8-479B-A695-F35506378B8E}" srcOrd="3" destOrd="0" presId="urn:microsoft.com/office/officeart/2018/2/layout/IconVerticalSolidList"/>
    <dgm:cxn modelId="{4F853C0F-5965-4277-B481-96BF7E85BB2D}" type="presParOf" srcId="{7A219972-0727-4C50-84F7-FDA7EC87B0FB}" destId="{4BF4A4A9-6E0B-4E64-A6EB-01484A533166}" srcOrd="1" destOrd="0" presId="urn:microsoft.com/office/officeart/2018/2/layout/IconVerticalSolidList"/>
    <dgm:cxn modelId="{8A79AC3E-0AEB-4A7E-93F1-7AC270337DE1}" type="presParOf" srcId="{7A219972-0727-4C50-84F7-FDA7EC87B0FB}" destId="{93F421DD-0E4C-4E6F-810A-481DB0761CBB}" srcOrd="2" destOrd="0" presId="urn:microsoft.com/office/officeart/2018/2/layout/IconVerticalSolidList"/>
    <dgm:cxn modelId="{08E9646B-089B-4C96-827E-60319DA7C6FA}" type="presParOf" srcId="{93F421DD-0E4C-4E6F-810A-481DB0761CBB}" destId="{70E8DE89-FC59-46C8-8EAC-D07C0E64EC25}" srcOrd="0" destOrd="0" presId="urn:microsoft.com/office/officeart/2018/2/layout/IconVerticalSolidList"/>
    <dgm:cxn modelId="{B15E0AF7-8F39-40FD-ACE2-0DE2F3F8B7C0}" type="presParOf" srcId="{93F421DD-0E4C-4E6F-810A-481DB0761CBB}" destId="{201FBC84-A195-4478-A844-1C3BE0135B24}" srcOrd="1" destOrd="0" presId="urn:microsoft.com/office/officeart/2018/2/layout/IconVerticalSolidList"/>
    <dgm:cxn modelId="{786259B2-9039-4D38-8AE8-33D58608C01D}" type="presParOf" srcId="{93F421DD-0E4C-4E6F-810A-481DB0761CBB}" destId="{A833DE8D-9A26-41EA-9663-575178740679}" srcOrd="2" destOrd="0" presId="urn:microsoft.com/office/officeart/2018/2/layout/IconVerticalSolidList"/>
    <dgm:cxn modelId="{3F91CC83-0157-42CB-B495-1DB906F87809}" type="presParOf" srcId="{93F421DD-0E4C-4E6F-810A-481DB0761CBB}" destId="{2A57C20A-95E7-432A-AF1E-1E318CF22753}" srcOrd="3" destOrd="0" presId="urn:microsoft.com/office/officeart/2018/2/layout/IconVerticalSolidList"/>
    <dgm:cxn modelId="{10F3D261-E3AC-4A0A-97DC-3BFB9AC1B020}" type="presParOf" srcId="{7A219972-0727-4C50-84F7-FDA7EC87B0FB}" destId="{15571C07-0A05-4389-80CA-2AC180093DAA}" srcOrd="3" destOrd="0" presId="urn:microsoft.com/office/officeart/2018/2/layout/IconVerticalSolidList"/>
    <dgm:cxn modelId="{87B9037E-1811-4218-ABFC-BF42FEB0BBBA}" type="presParOf" srcId="{7A219972-0727-4C50-84F7-FDA7EC87B0FB}" destId="{315B966D-FE21-4604-823F-D4BD85B861EB}" srcOrd="4" destOrd="0" presId="urn:microsoft.com/office/officeart/2018/2/layout/IconVerticalSolidList"/>
    <dgm:cxn modelId="{38DB292A-477F-485C-991C-81A36E8958F0}" type="presParOf" srcId="{315B966D-FE21-4604-823F-D4BD85B861EB}" destId="{672D7AFA-1D4D-4133-9937-562B622A49B1}" srcOrd="0" destOrd="0" presId="urn:microsoft.com/office/officeart/2018/2/layout/IconVerticalSolidList"/>
    <dgm:cxn modelId="{D60F6D13-40EE-45F3-81CD-42912D5CDDD0}" type="presParOf" srcId="{315B966D-FE21-4604-823F-D4BD85B861EB}" destId="{495F88FA-BBE9-476B-8DFD-654165352DAF}" srcOrd="1" destOrd="0" presId="urn:microsoft.com/office/officeart/2018/2/layout/IconVerticalSolidList"/>
    <dgm:cxn modelId="{CB5612ED-7384-469A-8C47-A312509AE756}" type="presParOf" srcId="{315B966D-FE21-4604-823F-D4BD85B861EB}" destId="{CFCDF2A7-C1A9-497D-866A-906307D80B3E}" srcOrd="2" destOrd="0" presId="urn:microsoft.com/office/officeart/2018/2/layout/IconVerticalSolidList"/>
    <dgm:cxn modelId="{F9F3E64D-3E57-4A9D-A9B2-F14779376BA4}" type="presParOf" srcId="{315B966D-FE21-4604-823F-D4BD85B861EB}" destId="{74B56E80-313B-450C-8C1D-5FEDF09D0839}" srcOrd="3" destOrd="0" presId="urn:microsoft.com/office/officeart/2018/2/layout/IconVerticalSolidList"/>
    <dgm:cxn modelId="{97926064-19A9-4CEF-89F1-8FDF06C99422}" type="presParOf" srcId="{315B966D-FE21-4604-823F-D4BD85B861EB}" destId="{7615A10A-1881-4D21-BC0C-EC4CB1F8A93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BDDEFEF-0B2D-4533-B3B0-5253CF3C3B14}" type="doc">
      <dgm:prSet loTypeId="urn:microsoft.com/office/officeart/2016/7/layout/LinearArrowProcessNumbered" loCatId="process" qsTypeId="urn:microsoft.com/office/officeart/2005/8/quickstyle/3d2" qsCatId="3D" csTypeId="urn:microsoft.com/office/officeart/2005/8/colors/colorful1" csCatId="colorful"/>
      <dgm:spPr/>
      <dgm:t>
        <a:bodyPr/>
        <a:lstStyle/>
        <a:p>
          <a:endParaRPr lang="en-US"/>
        </a:p>
      </dgm:t>
    </dgm:pt>
    <dgm:pt modelId="{BBA5AA53-DE99-4905-9103-F4FF24FAEA5E}">
      <dgm:prSet custT="1"/>
      <dgm:spPr/>
      <dgm:t>
        <a:bodyPr/>
        <a:lstStyle/>
        <a:p>
          <a:pPr algn="l"/>
          <a:r>
            <a:rPr lang="en-US" sz="1300" b="1">
              <a:latin typeface="Bell MT" panose="02020503060305020303" pitchFamily="18" charset="0"/>
            </a:rPr>
            <a:t>Create Map feature to easily navigate users for selection of event location</a:t>
          </a:r>
          <a:endParaRPr lang="en-US" sz="1300">
            <a:latin typeface="Bell MT" panose="02020503060305020303" pitchFamily="18" charset="0"/>
          </a:endParaRPr>
        </a:p>
      </dgm:t>
    </dgm:pt>
    <dgm:pt modelId="{A9F85D1D-D0CB-4777-BE23-D7AAAB1F07E9}" type="parTrans" cxnId="{C40E1298-7D90-4830-BC6F-94E9F020F2AC}">
      <dgm:prSet/>
      <dgm:spPr/>
      <dgm:t>
        <a:bodyPr/>
        <a:lstStyle/>
        <a:p>
          <a:endParaRPr lang="en-US"/>
        </a:p>
      </dgm:t>
    </dgm:pt>
    <dgm:pt modelId="{1E631E26-9A25-49B6-A5FE-4EA9D1E4DE5F}" type="sibTrans" cxnId="{C40E1298-7D90-4830-BC6F-94E9F020F2AC}">
      <dgm:prSet phldrT="1" phldr="0"/>
      <dgm:spPr/>
      <dgm:t>
        <a:bodyPr/>
        <a:lstStyle/>
        <a:p>
          <a:r>
            <a:rPr lang="en-US"/>
            <a:t>1</a:t>
          </a:r>
        </a:p>
      </dgm:t>
    </dgm:pt>
    <dgm:pt modelId="{0B5A9B51-DD91-41C3-96BE-77DBEE5FCBF7}">
      <dgm:prSet custT="1"/>
      <dgm:spPr/>
      <dgm:t>
        <a:bodyPr/>
        <a:lstStyle/>
        <a:p>
          <a:pPr algn="l"/>
          <a:r>
            <a:rPr lang="en-US" sz="1300" b="1">
              <a:latin typeface="Bell MT" panose="02020503060305020303" pitchFamily="18" charset="0"/>
            </a:rPr>
            <a:t>Create Comment feature for each event posted by the user</a:t>
          </a:r>
          <a:endParaRPr lang="en-US" sz="1300">
            <a:latin typeface="Bell MT" panose="02020503060305020303" pitchFamily="18" charset="0"/>
          </a:endParaRPr>
        </a:p>
      </dgm:t>
    </dgm:pt>
    <dgm:pt modelId="{99130B70-A84C-4C07-919A-C74809507E3E}" type="parTrans" cxnId="{0B3CDE16-E60F-452A-BE4F-4434DE2A1424}">
      <dgm:prSet/>
      <dgm:spPr/>
      <dgm:t>
        <a:bodyPr/>
        <a:lstStyle/>
        <a:p>
          <a:endParaRPr lang="en-US"/>
        </a:p>
      </dgm:t>
    </dgm:pt>
    <dgm:pt modelId="{0F33C705-431A-4BB7-9EA5-94A455727E9E}" type="sibTrans" cxnId="{0B3CDE16-E60F-452A-BE4F-4434DE2A1424}">
      <dgm:prSet phldrT="2" phldr="0"/>
      <dgm:spPr/>
      <dgm:t>
        <a:bodyPr/>
        <a:lstStyle/>
        <a:p>
          <a:r>
            <a:rPr lang="en-US"/>
            <a:t>2</a:t>
          </a:r>
          <a:endParaRPr lang="en-US" dirty="0"/>
        </a:p>
      </dgm:t>
    </dgm:pt>
    <dgm:pt modelId="{E7FADA5A-A538-4B9F-8C83-269BB5DF8498}">
      <dgm:prSet custT="1"/>
      <dgm:spPr/>
      <dgm:t>
        <a:bodyPr/>
        <a:lstStyle/>
        <a:p>
          <a:pPr algn="l"/>
          <a:r>
            <a:rPr lang="en-US" sz="1300" b="1">
              <a:latin typeface="Bell MT" panose="02020503060305020303" pitchFamily="18" charset="0"/>
            </a:rPr>
            <a:t>Create Chat feature for users to chat with others personally </a:t>
          </a:r>
          <a:endParaRPr lang="en-US" sz="1300">
            <a:latin typeface="Bell MT" panose="02020503060305020303" pitchFamily="18" charset="0"/>
          </a:endParaRPr>
        </a:p>
      </dgm:t>
    </dgm:pt>
    <dgm:pt modelId="{D4A4351D-1C5E-48A7-AC08-78A3A3945D2F}" type="parTrans" cxnId="{DCC8C21A-E4C3-4CD8-B3E4-B92761E60E18}">
      <dgm:prSet/>
      <dgm:spPr/>
      <dgm:t>
        <a:bodyPr/>
        <a:lstStyle/>
        <a:p>
          <a:endParaRPr lang="en-US"/>
        </a:p>
      </dgm:t>
    </dgm:pt>
    <dgm:pt modelId="{BDADAB00-B297-4C48-9964-925E0B94E597}" type="sibTrans" cxnId="{DCC8C21A-E4C3-4CD8-B3E4-B92761E60E18}">
      <dgm:prSet phldrT="3" phldr="0"/>
      <dgm:spPr/>
      <dgm:t>
        <a:bodyPr/>
        <a:lstStyle/>
        <a:p>
          <a:r>
            <a:rPr lang="en-US"/>
            <a:t>3</a:t>
          </a:r>
        </a:p>
      </dgm:t>
    </dgm:pt>
    <dgm:pt modelId="{A4067A5A-FD01-4992-92A2-1B988E2EC58F}">
      <dgm:prSet custT="1"/>
      <dgm:spPr/>
      <dgm:t>
        <a:bodyPr/>
        <a:lstStyle/>
        <a:p>
          <a:pPr algn="l"/>
          <a:r>
            <a:rPr lang="en-US" sz="1300" b="1">
              <a:latin typeface="Bell MT" panose="02020503060305020303" pitchFamily="18" charset="0"/>
            </a:rPr>
            <a:t>Add new functionality of storing user’s location and timestamp in the database and deleting using triggers</a:t>
          </a:r>
          <a:endParaRPr lang="en-US" sz="1300">
            <a:latin typeface="Bell MT" panose="02020503060305020303" pitchFamily="18" charset="0"/>
          </a:endParaRPr>
        </a:p>
      </dgm:t>
    </dgm:pt>
    <dgm:pt modelId="{41BF4292-112C-441A-82BC-16DAC68AA16D}" type="parTrans" cxnId="{1F1E6CB1-BED0-4492-9679-6A348F4297A4}">
      <dgm:prSet/>
      <dgm:spPr/>
      <dgm:t>
        <a:bodyPr/>
        <a:lstStyle/>
        <a:p>
          <a:endParaRPr lang="en-US"/>
        </a:p>
      </dgm:t>
    </dgm:pt>
    <dgm:pt modelId="{1760A1B6-3810-4F79-A96D-D23734D59897}" type="sibTrans" cxnId="{1F1E6CB1-BED0-4492-9679-6A348F4297A4}">
      <dgm:prSet phldrT="4" phldr="0"/>
      <dgm:spPr/>
      <dgm:t>
        <a:bodyPr/>
        <a:lstStyle/>
        <a:p>
          <a:r>
            <a:rPr lang="en-US"/>
            <a:t>4</a:t>
          </a:r>
        </a:p>
      </dgm:t>
    </dgm:pt>
    <dgm:pt modelId="{0706291C-D58E-43BF-8973-894BF3C56740}">
      <dgm:prSet custT="1"/>
      <dgm:spPr/>
      <dgm:t>
        <a:bodyPr/>
        <a:lstStyle/>
        <a:p>
          <a:pPr algn="l"/>
          <a:r>
            <a:rPr lang="en-US" sz="1300" b="1">
              <a:latin typeface="Bell MT" panose="02020503060305020303" pitchFamily="18" charset="0"/>
            </a:rPr>
            <a:t>Add new filter tags based on location, comments, schedule, event start and end time . </a:t>
          </a:r>
          <a:endParaRPr lang="en-US" sz="1300">
            <a:latin typeface="Bell MT" panose="02020503060305020303" pitchFamily="18" charset="0"/>
          </a:endParaRPr>
        </a:p>
      </dgm:t>
    </dgm:pt>
    <dgm:pt modelId="{9EE1585F-BE06-4A84-8160-CAE3B117578A}" type="parTrans" cxnId="{1CBA2166-10CC-4226-BBFD-FA61EBBBA19C}">
      <dgm:prSet/>
      <dgm:spPr/>
      <dgm:t>
        <a:bodyPr/>
        <a:lstStyle/>
        <a:p>
          <a:endParaRPr lang="en-US"/>
        </a:p>
      </dgm:t>
    </dgm:pt>
    <dgm:pt modelId="{431F12A6-3B0B-4E27-8191-4069BB55193A}" type="sibTrans" cxnId="{1CBA2166-10CC-4226-BBFD-FA61EBBBA19C}">
      <dgm:prSet phldrT="5" phldr="0"/>
      <dgm:spPr/>
      <dgm:t>
        <a:bodyPr/>
        <a:lstStyle/>
        <a:p>
          <a:r>
            <a:rPr lang="en-US"/>
            <a:t>5</a:t>
          </a:r>
        </a:p>
      </dgm:t>
    </dgm:pt>
    <dgm:pt modelId="{740F73F2-D990-473C-AE2E-57DB3BE0D2F1}">
      <dgm:prSet custT="1"/>
      <dgm:spPr/>
      <dgm:t>
        <a:bodyPr/>
        <a:lstStyle/>
        <a:p>
          <a:pPr algn="l"/>
          <a:r>
            <a:rPr lang="en-US" sz="1300" b="1">
              <a:latin typeface="Bell MT" panose="02020503060305020303" pitchFamily="18" charset="0"/>
            </a:rPr>
            <a:t>Add comment tags like – will visit/ not able to visit, etc in comment table</a:t>
          </a:r>
          <a:endParaRPr lang="en-US" sz="1300">
            <a:latin typeface="Bell MT" panose="02020503060305020303" pitchFamily="18" charset="0"/>
          </a:endParaRPr>
        </a:p>
      </dgm:t>
    </dgm:pt>
    <dgm:pt modelId="{8F3F0BEB-EBF2-467C-AF77-C8960F0553E5}" type="parTrans" cxnId="{892F41A2-0151-4B2E-AACE-FBEF911A5747}">
      <dgm:prSet/>
      <dgm:spPr/>
      <dgm:t>
        <a:bodyPr/>
        <a:lstStyle/>
        <a:p>
          <a:endParaRPr lang="en-US"/>
        </a:p>
      </dgm:t>
    </dgm:pt>
    <dgm:pt modelId="{B89C4997-FCBB-4230-88E4-F80F177751C6}" type="sibTrans" cxnId="{892F41A2-0151-4B2E-AACE-FBEF911A5747}">
      <dgm:prSet phldrT="6" phldr="0"/>
      <dgm:spPr/>
      <dgm:t>
        <a:bodyPr/>
        <a:lstStyle/>
        <a:p>
          <a:r>
            <a:rPr lang="en-US"/>
            <a:t>6</a:t>
          </a:r>
        </a:p>
      </dgm:t>
    </dgm:pt>
    <dgm:pt modelId="{BDABE0B6-B6EF-4185-84E7-E717EE3FBFDE}">
      <dgm:prSet custT="1"/>
      <dgm:spPr/>
      <dgm:t>
        <a:bodyPr/>
        <a:lstStyle/>
        <a:p>
          <a:pPr algn="l"/>
          <a:r>
            <a:rPr lang="en-US" sz="1300" b="1">
              <a:latin typeface="Bell MT" panose="02020503060305020303" pitchFamily="18" charset="0"/>
            </a:rPr>
            <a:t>Make data input in the system to flow in natural way. </a:t>
          </a:r>
          <a:endParaRPr lang="en-US" sz="1300">
            <a:latin typeface="Bell MT" panose="02020503060305020303" pitchFamily="18" charset="0"/>
          </a:endParaRPr>
        </a:p>
      </dgm:t>
    </dgm:pt>
    <dgm:pt modelId="{6BFC2B52-367A-46B6-9DBE-08648A00AF45}" type="parTrans" cxnId="{F384A506-5859-4F50-86CE-D5B610A20C68}">
      <dgm:prSet/>
      <dgm:spPr/>
      <dgm:t>
        <a:bodyPr/>
        <a:lstStyle/>
        <a:p>
          <a:endParaRPr lang="en-US"/>
        </a:p>
      </dgm:t>
    </dgm:pt>
    <dgm:pt modelId="{220B77F2-8D7D-4103-A43F-FE9752DD28DC}" type="sibTrans" cxnId="{F384A506-5859-4F50-86CE-D5B610A20C68}">
      <dgm:prSet phldrT="7" phldr="0"/>
      <dgm:spPr/>
      <dgm:t>
        <a:bodyPr/>
        <a:lstStyle/>
        <a:p>
          <a:r>
            <a:rPr lang="en-US"/>
            <a:t>7</a:t>
          </a:r>
        </a:p>
      </dgm:t>
    </dgm:pt>
    <dgm:pt modelId="{CE251C44-A4C9-412B-9039-F0D81AA97479}">
      <dgm:prSet custT="1"/>
      <dgm:spPr/>
      <dgm:t>
        <a:bodyPr/>
        <a:lstStyle/>
        <a:p>
          <a:pPr algn="l"/>
          <a:r>
            <a:rPr lang="en-US" sz="1300" b="1">
              <a:latin typeface="Bell MT" panose="02020503060305020303" pitchFamily="18" charset="0"/>
            </a:rPr>
            <a:t>Increase data set to analyze the trends of users in Data visualization software </a:t>
          </a:r>
          <a:endParaRPr lang="en-US" sz="1300">
            <a:latin typeface="Bell MT" panose="02020503060305020303" pitchFamily="18" charset="0"/>
          </a:endParaRPr>
        </a:p>
      </dgm:t>
    </dgm:pt>
    <dgm:pt modelId="{CDA29020-87D3-42F4-89B5-FF4028B5047B}" type="parTrans" cxnId="{E52944B0-03E9-48E6-A09E-87F5E5C62A31}">
      <dgm:prSet/>
      <dgm:spPr/>
      <dgm:t>
        <a:bodyPr/>
        <a:lstStyle/>
        <a:p>
          <a:endParaRPr lang="en-US"/>
        </a:p>
      </dgm:t>
    </dgm:pt>
    <dgm:pt modelId="{FAC709C8-7125-4F74-801C-58848BA15FDC}" type="sibTrans" cxnId="{E52944B0-03E9-48E6-A09E-87F5E5C62A31}">
      <dgm:prSet phldrT="8" phldr="0"/>
      <dgm:spPr/>
      <dgm:t>
        <a:bodyPr/>
        <a:lstStyle/>
        <a:p>
          <a:r>
            <a:rPr lang="en-US"/>
            <a:t>8</a:t>
          </a:r>
        </a:p>
      </dgm:t>
    </dgm:pt>
    <dgm:pt modelId="{3DDA9357-67BD-4B2C-BF8D-9086D340DF7E}" type="pres">
      <dgm:prSet presAssocID="{CBDDEFEF-0B2D-4533-B3B0-5253CF3C3B14}" presName="linearFlow" presStyleCnt="0">
        <dgm:presLayoutVars>
          <dgm:dir/>
          <dgm:animLvl val="lvl"/>
          <dgm:resizeHandles val="exact"/>
        </dgm:presLayoutVars>
      </dgm:prSet>
      <dgm:spPr/>
    </dgm:pt>
    <dgm:pt modelId="{F318A345-9B06-4518-A288-D23161F88769}" type="pres">
      <dgm:prSet presAssocID="{BBA5AA53-DE99-4905-9103-F4FF24FAEA5E}" presName="compositeNode" presStyleCnt="0"/>
      <dgm:spPr/>
    </dgm:pt>
    <dgm:pt modelId="{49CD6F2E-FD81-4FBB-8232-E7BBAB3F51CE}" type="pres">
      <dgm:prSet presAssocID="{BBA5AA53-DE99-4905-9103-F4FF24FAEA5E}" presName="parTx" presStyleLbl="node1" presStyleIdx="0" presStyleCnt="0">
        <dgm:presLayoutVars>
          <dgm:chMax val="0"/>
          <dgm:chPref val="0"/>
          <dgm:bulletEnabled val="1"/>
        </dgm:presLayoutVars>
      </dgm:prSet>
      <dgm:spPr/>
    </dgm:pt>
    <dgm:pt modelId="{5124964E-174B-4D50-B2FB-EB104A5DA69B}" type="pres">
      <dgm:prSet presAssocID="{BBA5AA53-DE99-4905-9103-F4FF24FAEA5E}" presName="parSh" presStyleCnt="0"/>
      <dgm:spPr/>
    </dgm:pt>
    <dgm:pt modelId="{1E31C598-3ABB-4C5F-9DB7-C1B3B06FF56C}" type="pres">
      <dgm:prSet presAssocID="{BBA5AA53-DE99-4905-9103-F4FF24FAEA5E}" presName="lineNode" presStyleLbl="alignAccFollowNode1" presStyleIdx="0" presStyleCnt="24"/>
      <dgm:spPr/>
    </dgm:pt>
    <dgm:pt modelId="{38ED35D9-7161-4112-98D4-6B5439889576}" type="pres">
      <dgm:prSet presAssocID="{BBA5AA53-DE99-4905-9103-F4FF24FAEA5E}" presName="lineArrowNode" presStyleLbl="alignAccFollowNode1" presStyleIdx="1" presStyleCnt="24"/>
      <dgm:spPr/>
    </dgm:pt>
    <dgm:pt modelId="{EE563C0A-18F0-49CD-BEBE-B3BB9838D0C8}" type="pres">
      <dgm:prSet presAssocID="{1E631E26-9A25-49B6-A5FE-4EA9D1E4DE5F}" presName="sibTransNodeCircle" presStyleLbl="alignNode1" presStyleIdx="0" presStyleCnt="8">
        <dgm:presLayoutVars>
          <dgm:chMax val="0"/>
          <dgm:bulletEnabled/>
        </dgm:presLayoutVars>
      </dgm:prSet>
      <dgm:spPr/>
    </dgm:pt>
    <dgm:pt modelId="{51D79430-E88D-4CA2-B0EF-F0CD77EE6EAD}" type="pres">
      <dgm:prSet presAssocID="{1E631E26-9A25-49B6-A5FE-4EA9D1E4DE5F}" presName="spacerBetweenCircleAndCallout" presStyleCnt="0">
        <dgm:presLayoutVars/>
      </dgm:prSet>
      <dgm:spPr/>
    </dgm:pt>
    <dgm:pt modelId="{C0FA3FD4-9070-4405-B905-3BB24BF6C39F}" type="pres">
      <dgm:prSet presAssocID="{BBA5AA53-DE99-4905-9103-F4FF24FAEA5E}" presName="nodeText" presStyleLbl="alignAccFollowNode1" presStyleIdx="2" presStyleCnt="24">
        <dgm:presLayoutVars>
          <dgm:bulletEnabled val="1"/>
        </dgm:presLayoutVars>
      </dgm:prSet>
      <dgm:spPr/>
    </dgm:pt>
    <dgm:pt modelId="{739EF513-C67A-4C9C-9266-C0CD7A4EF0B0}" type="pres">
      <dgm:prSet presAssocID="{1E631E26-9A25-49B6-A5FE-4EA9D1E4DE5F}" presName="sibTransComposite" presStyleCnt="0"/>
      <dgm:spPr/>
    </dgm:pt>
    <dgm:pt modelId="{251B6F4F-D306-440A-9B50-8AA9D93D7CD5}" type="pres">
      <dgm:prSet presAssocID="{0B5A9B51-DD91-41C3-96BE-77DBEE5FCBF7}" presName="compositeNode" presStyleCnt="0"/>
      <dgm:spPr/>
    </dgm:pt>
    <dgm:pt modelId="{EA1A5B3E-3EF0-490C-9393-13B2526C08C3}" type="pres">
      <dgm:prSet presAssocID="{0B5A9B51-DD91-41C3-96BE-77DBEE5FCBF7}" presName="parTx" presStyleLbl="node1" presStyleIdx="0" presStyleCnt="0">
        <dgm:presLayoutVars>
          <dgm:chMax val="0"/>
          <dgm:chPref val="0"/>
          <dgm:bulletEnabled val="1"/>
        </dgm:presLayoutVars>
      </dgm:prSet>
      <dgm:spPr/>
    </dgm:pt>
    <dgm:pt modelId="{C2588524-34BE-4E92-811F-86CD065B0FBB}" type="pres">
      <dgm:prSet presAssocID="{0B5A9B51-DD91-41C3-96BE-77DBEE5FCBF7}" presName="parSh" presStyleCnt="0"/>
      <dgm:spPr/>
    </dgm:pt>
    <dgm:pt modelId="{A6769129-D559-4142-959E-6CAC83272B82}" type="pres">
      <dgm:prSet presAssocID="{0B5A9B51-DD91-41C3-96BE-77DBEE5FCBF7}" presName="lineNode" presStyleLbl="alignAccFollowNode1" presStyleIdx="3" presStyleCnt="24"/>
      <dgm:spPr/>
    </dgm:pt>
    <dgm:pt modelId="{2021B83D-F5A0-4FD5-A3A1-BA1163128A8E}" type="pres">
      <dgm:prSet presAssocID="{0B5A9B51-DD91-41C3-96BE-77DBEE5FCBF7}" presName="lineArrowNode" presStyleLbl="alignAccFollowNode1" presStyleIdx="4" presStyleCnt="24"/>
      <dgm:spPr/>
    </dgm:pt>
    <dgm:pt modelId="{E88BFB3E-FC18-4378-B4BD-10D097B0FE94}" type="pres">
      <dgm:prSet presAssocID="{0F33C705-431A-4BB7-9EA5-94A455727E9E}" presName="sibTransNodeCircle" presStyleLbl="alignNode1" presStyleIdx="1" presStyleCnt="8">
        <dgm:presLayoutVars>
          <dgm:chMax val="0"/>
          <dgm:bulletEnabled/>
        </dgm:presLayoutVars>
      </dgm:prSet>
      <dgm:spPr/>
    </dgm:pt>
    <dgm:pt modelId="{51D1F0A1-6F48-44DD-9FFB-521C1D125E44}" type="pres">
      <dgm:prSet presAssocID="{0F33C705-431A-4BB7-9EA5-94A455727E9E}" presName="spacerBetweenCircleAndCallout" presStyleCnt="0">
        <dgm:presLayoutVars/>
      </dgm:prSet>
      <dgm:spPr/>
    </dgm:pt>
    <dgm:pt modelId="{AA32421A-BA71-4C5E-AADD-609D1EAA77BC}" type="pres">
      <dgm:prSet presAssocID="{0B5A9B51-DD91-41C3-96BE-77DBEE5FCBF7}" presName="nodeText" presStyleLbl="alignAccFollowNode1" presStyleIdx="5" presStyleCnt="24">
        <dgm:presLayoutVars>
          <dgm:bulletEnabled val="1"/>
        </dgm:presLayoutVars>
      </dgm:prSet>
      <dgm:spPr/>
    </dgm:pt>
    <dgm:pt modelId="{29A9DC52-2C91-458B-A040-2A9E7942E304}" type="pres">
      <dgm:prSet presAssocID="{0F33C705-431A-4BB7-9EA5-94A455727E9E}" presName="sibTransComposite" presStyleCnt="0"/>
      <dgm:spPr/>
    </dgm:pt>
    <dgm:pt modelId="{5AB37347-B518-4093-85E7-BE346CDB1C35}" type="pres">
      <dgm:prSet presAssocID="{E7FADA5A-A538-4B9F-8C83-269BB5DF8498}" presName="compositeNode" presStyleCnt="0"/>
      <dgm:spPr/>
    </dgm:pt>
    <dgm:pt modelId="{2DB7EC58-8A7A-4E5C-BE5B-0FB2283854FE}" type="pres">
      <dgm:prSet presAssocID="{E7FADA5A-A538-4B9F-8C83-269BB5DF8498}" presName="parTx" presStyleLbl="node1" presStyleIdx="0" presStyleCnt="0">
        <dgm:presLayoutVars>
          <dgm:chMax val="0"/>
          <dgm:chPref val="0"/>
          <dgm:bulletEnabled val="1"/>
        </dgm:presLayoutVars>
      </dgm:prSet>
      <dgm:spPr/>
    </dgm:pt>
    <dgm:pt modelId="{B886E508-1881-42C8-B551-D9747CECE37A}" type="pres">
      <dgm:prSet presAssocID="{E7FADA5A-A538-4B9F-8C83-269BB5DF8498}" presName="parSh" presStyleCnt="0"/>
      <dgm:spPr/>
    </dgm:pt>
    <dgm:pt modelId="{FC65C373-A01C-436C-AD00-ED6AA3DD21B8}" type="pres">
      <dgm:prSet presAssocID="{E7FADA5A-A538-4B9F-8C83-269BB5DF8498}" presName="lineNode" presStyleLbl="alignAccFollowNode1" presStyleIdx="6" presStyleCnt="24"/>
      <dgm:spPr/>
    </dgm:pt>
    <dgm:pt modelId="{91A318A9-9CAF-4602-97DD-69D5E6602615}" type="pres">
      <dgm:prSet presAssocID="{E7FADA5A-A538-4B9F-8C83-269BB5DF8498}" presName="lineArrowNode" presStyleLbl="alignAccFollowNode1" presStyleIdx="7" presStyleCnt="24"/>
      <dgm:spPr/>
    </dgm:pt>
    <dgm:pt modelId="{0B0D55C6-DD56-48EA-80B4-650B2B2C6DA3}" type="pres">
      <dgm:prSet presAssocID="{BDADAB00-B297-4C48-9964-925E0B94E597}" presName="sibTransNodeCircle" presStyleLbl="alignNode1" presStyleIdx="2" presStyleCnt="8">
        <dgm:presLayoutVars>
          <dgm:chMax val="0"/>
          <dgm:bulletEnabled/>
        </dgm:presLayoutVars>
      </dgm:prSet>
      <dgm:spPr/>
    </dgm:pt>
    <dgm:pt modelId="{6CF78C20-A217-4B63-A53E-E2751D9C0B1F}" type="pres">
      <dgm:prSet presAssocID="{BDADAB00-B297-4C48-9964-925E0B94E597}" presName="spacerBetweenCircleAndCallout" presStyleCnt="0">
        <dgm:presLayoutVars/>
      </dgm:prSet>
      <dgm:spPr/>
    </dgm:pt>
    <dgm:pt modelId="{79D8B29B-5D35-4B94-8FA0-3B8363CA0209}" type="pres">
      <dgm:prSet presAssocID="{E7FADA5A-A538-4B9F-8C83-269BB5DF8498}" presName="nodeText" presStyleLbl="alignAccFollowNode1" presStyleIdx="8" presStyleCnt="24">
        <dgm:presLayoutVars>
          <dgm:bulletEnabled val="1"/>
        </dgm:presLayoutVars>
      </dgm:prSet>
      <dgm:spPr/>
    </dgm:pt>
    <dgm:pt modelId="{67295229-3AF6-4451-B0D2-9FCCD57D019D}" type="pres">
      <dgm:prSet presAssocID="{BDADAB00-B297-4C48-9964-925E0B94E597}" presName="sibTransComposite" presStyleCnt="0"/>
      <dgm:spPr/>
    </dgm:pt>
    <dgm:pt modelId="{3BE443EE-E881-4CCF-8EF8-D08E2E3F2627}" type="pres">
      <dgm:prSet presAssocID="{A4067A5A-FD01-4992-92A2-1B988E2EC58F}" presName="compositeNode" presStyleCnt="0"/>
      <dgm:spPr/>
    </dgm:pt>
    <dgm:pt modelId="{739F41AC-D242-459D-8D2D-30FA6FC4198E}" type="pres">
      <dgm:prSet presAssocID="{A4067A5A-FD01-4992-92A2-1B988E2EC58F}" presName="parTx" presStyleLbl="node1" presStyleIdx="0" presStyleCnt="0">
        <dgm:presLayoutVars>
          <dgm:chMax val="0"/>
          <dgm:chPref val="0"/>
          <dgm:bulletEnabled val="1"/>
        </dgm:presLayoutVars>
      </dgm:prSet>
      <dgm:spPr/>
    </dgm:pt>
    <dgm:pt modelId="{065ADB98-5C8F-4E01-954E-4372F6BEFD83}" type="pres">
      <dgm:prSet presAssocID="{A4067A5A-FD01-4992-92A2-1B988E2EC58F}" presName="parSh" presStyleCnt="0"/>
      <dgm:spPr/>
    </dgm:pt>
    <dgm:pt modelId="{01215B19-A417-4DC7-A1EE-ED4E6466A93B}" type="pres">
      <dgm:prSet presAssocID="{A4067A5A-FD01-4992-92A2-1B988E2EC58F}" presName="lineNode" presStyleLbl="alignAccFollowNode1" presStyleIdx="9" presStyleCnt="24"/>
      <dgm:spPr/>
    </dgm:pt>
    <dgm:pt modelId="{5350FFAC-4D13-4E99-BD98-FDB50E03C9A4}" type="pres">
      <dgm:prSet presAssocID="{A4067A5A-FD01-4992-92A2-1B988E2EC58F}" presName="lineArrowNode" presStyleLbl="alignAccFollowNode1" presStyleIdx="10" presStyleCnt="24"/>
      <dgm:spPr/>
    </dgm:pt>
    <dgm:pt modelId="{10328671-AC71-439B-A458-D3225DF3C6DD}" type="pres">
      <dgm:prSet presAssocID="{1760A1B6-3810-4F79-A96D-D23734D59897}" presName="sibTransNodeCircle" presStyleLbl="alignNode1" presStyleIdx="3" presStyleCnt="8">
        <dgm:presLayoutVars>
          <dgm:chMax val="0"/>
          <dgm:bulletEnabled/>
        </dgm:presLayoutVars>
      </dgm:prSet>
      <dgm:spPr/>
    </dgm:pt>
    <dgm:pt modelId="{27B26CDE-9538-4F2D-9E7E-15E718EB5D21}" type="pres">
      <dgm:prSet presAssocID="{1760A1B6-3810-4F79-A96D-D23734D59897}" presName="spacerBetweenCircleAndCallout" presStyleCnt="0">
        <dgm:presLayoutVars/>
      </dgm:prSet>
      <dgm:spPr/>
    </dgm:pt>
    <dgm:pt modelId="{1FE81D49-6736-4768-ABC6-AB7A7BCCEF41}" type="pres">
      <dgm:prSet presAssocID="{A4067A5A-FD01-4992-92A2-1B988E2EC58F}" presName="nodeText" presStyleLbl="alignAccFollowNode1" presStyleIdx="11" presStyleCnt="24">
        <dgm:presLayoutVars>
          <dgm:bulletEnabled val="1"/>
        </dgm:presLayoutVars>
      </dgm:prSet>
      <dgm:spPr/>
    </dgm:pt>
    <dgm:pt modelId="{FCEC8A98-C561-4051-BE14-563B99B19805}" type="pres">
      <dgm:prSet presAssocID="{1760A1B6-3810-4F79-A96D-D23734D59897}" presName="sibTransComposite" presStyleCnt="0"/>
      <dgm:spPr/>
    </dgm:pt>
    <dgm:pt modelId="{A3627699-DB7B-4178-B2A0-DC7026F69814}" type="pres">
      <dgm:prSet presAssocID="{0706291C-D58E-43BF-8973-894BF3C56740}" presName="compositeNode" presStyleCnt="0"/>
      <dgm:spPr/>
    </dgm:pt>
    <dgm:pt modelId="{D7D7930B-6EE8-4246-8C58-2B23D9FF4F58}" type="pres">
      <dgm:prSet presAssocID="{0706291C-D58E-43BF-8973-894BF3C56740}" presName="parTx" presStyleLbl="node1" presStyleIdx="0" presStyleCnt="0">
        <dgm:presLayoutVars>
          <dgm:chMax val="0"/>
          <dgm:chPref val="0"/>
          <dgm:bulletEnabled val="1"/>
        </dgm:presLayoutVars>
      </dgm:prSet>
      <dgm:spPr/>
    </dgm:pt>
    <dgm:pt modelId="{9156C910-8760-41CC-BB5F-F65290612865}" type="pres">
      <dgm:prSet presAssocID="{0706291C-D58E-43BF-8973-894BF3C56740}" presName="parSh" presStyleCnt="0"/>
      <dgm:spPr/>
    </dgm:pt>
    <dgm:pt modelId="{7CF9524B-F858-4278-BA8E-E109D3DBFF97}" type="pres">
      <dgm:prSet presAssocID="{0706291C-D58E-43BF-8973-894BF3C56740}" presName="lineNode" presStyleLbl="alignAccFollowNode1" presStyleIdx="12" presStyleCnt="24"/>
      <dgm:spPr/>
    </dgm:pt>
    <dgm:pt modelId="{2F1F80F6-1DC1-4CC7-8077-37F068DB4A29}" type="pres">
      <dgm:prSet presAssocID="{0706291C-D58E-43BF-8973-894BF3C56740}" presName="lineArrowNode" presStyleLbl="alignAccFollowNode1" presStyleIdx="13" presStyleCnt="24"/>
      <dgm:spPr/>
    </dgm:pt>
    <dgm:pt modelId="{DBA1DCB2-1719-4546-808C-1C4F406B2F48}" type="pres">
      <dgm:prSet presAssocID="{431F12A6-3B0B-4E27-8191-4069BB55193A}" presName="sibTransNodeCircle" presStyleLbl="alignNode1" presStyleIdx="4" presStyleCnt="8">
        <dgm:presLayoutVars>
          <dgm:chMax val="0"/>
          <dgm:bulletEnabled/>
        </dgm:presLayoutVars>
      </dgm:prSet>
      <dgm:spPr/>
    </dgm:pt>
    <dgm:pt modelId="{C6B03574-12DF-4C7E-8FF1-747ADBCEE11F}" type="pres">
      <dgm:prSet presAssocID="{431F12A6-3B0B-4E27-8191-4069BB55193A}" presName="spacerBetweenCircleAndCallout" presStyleCnt="0">
        <dgm:presLayoutVars/>
      </dgm:prSet>
      <dgm:spPr/>
    </dgm:pt>
    <dgm:pt modelId="{BC679992-3777-443B-BA70-51B27C548EB7}" type="pres">
      <dgm:prSet presAssocID="{0706291C-D58E-43BF-8973-894BF3C56740}" presName="nodeText" presStyleLbl="alignAccFollowNode1" presStyleIdx="14" presStyleCnt="24">
        <dgm:presLayoutVars>
          <dgm:bulletEnabled val="1"/>
        </dgm:presLayoutVars>
      </dgm:prSet>
      <dgm:spPr/>
    </dgm:pt>
    <dgm:pt modelId="{5917D67D-AE4E-40AF-BAD9-34CF3ABE916E}" type="pres">
      <dgm:prSet presAssocID="{431F12A6-3B0B-4E27-8191-4069BB55193A}" presName="sibTransComposite" presStyleCnt="0"/>
      <dgm:spPr/>
    </dgm:pt>
    <dgm:pt modelId="{DEBE16AB-9F25-4E96-A833-E08D0E25B090}" type="pres">
      <dgm:prSet presAssocID="{740F73F2-D990-473C-AE2E-57DB3BE0D2F1}" presName="compositeNode" presStyleCnt="0"/>
      <dgm:spPr/>
    </dgm:pt>
    <dgm:pt modelId="{51225C07-CB7A-424C-9F3F-871255CD00AC}" type="pres">
      <dgm:prSet presAssocID="{740F73F2-D990-473C-AE2E-57DB3BE0D2F1}" presName="parTx" presStyleLbl="node1" presStyleIdx="0" presStyleCnt="0">
        <dgm:presLayoutVars>
          <dgm:chMax val="0"/>
          <dgm:chPref val="0"/>
          <dgm:bulletEnabled val="1"/>
        </dgm:presLayoutVars>
      </dgm:prSet>
      <dgm:spPr/>
    </dgm:pt>
    <dgm:pt modelId="{1EB03283-10CB-4957-94EE-A3E1286173D8}" type="pres">
      <dgm:prSet presAssocID="{740F73F2-D990-473C-AE2E-57DB3BE0D2F1}" presName="parSh" presStyleCnt="0"/>
      <dgm:spPr/>
    </dgm:pt>
    <dgm:pt modelId="{422FFBB3-46B9-4304-B79D-D7F3060C772D}" type="pres">
      <dgm:prSet presAssocID="{740F73F2-D990-473C-AE2E-57DB3BE0D2F1}" presName="lineNode" presStyleLbl="alignAccFollowNode1" presStyleIdx="15" presStyleCnt="24"/>
      <dgm:spPr/>
    </dgm:pt>
    <dgm:pt modelId="{B6C97B66-F3C2-43D7-8DE7-CD765F5A78A4}" type="pres">
      <dgm:prSet presAssocID="{740F73F2-D990-473C-AE2E-57DB3BE0D2F1}" presName="lineArrowNode" presStyleLbl="alignAccFollowNode1" presStyleIdx="16" presStyleCnt="24"/>
      <dgm:spPr/>
    </dgm:pt>
    <dgm:pt modelId="{0AFDC90B-E81D-41F8-B23D-F6793CDECF99}" type="pres">
      <dgm:prSet presAssocID="{B89C4997-FCBB-4230-88E4-F80F177751C6}" presName="sibTransNodeCircle" presStyleLbl="alignNode1" presStyleIdx="5" presStyleCnt="8">
        <dgm:presLayoutVars>
          <dgm:chMax val="0"/>
          <dgm:bulletEnabled/>
        </dgm:presLayoutVars>
      </dgm:prSet>
      <dgm:spPr/>
    </dgm:pt>
    <dgm:pt modelId="{EA777A49-73C6-4A09-9C36-BAF3E01C3249}" type="pres">
      <dgm:prSet presAssocID="{B89C4997-FCBB-4230-88E4-F80F177751C6}" presName="spacerBetweenCircleAndCallout" presStyleCnt="0">
        <dgm:presLayoutVars/>
      </dgm:prSet>
      <dgm:spPr/>
    </dgm:pt>
    <dgm:pt modelId="{0630F76B-29A9-4E39-9E19-777DB76B581A}" type="pres">
      <dgm:prSet presAssocID="{740F73F2-D990-473C-AE2E-57DB3BE0D2F1}" presName="nodeText" presStyleLbl="alignAccFollowNode1" presStyleIdx="17" presStyleCnt="24">
        <dgm:presLayoutVars>
          <dgm:bulletEnabled val="1"/>
        </dgm:presLayoutVars>
      </dgm:prSet>
      <dgm:spPr/>
    </dgm:pt>
    <dgm:pt modelId="{5DDE5B8C-F5D0-46C9-95B3-009B0B503E81}" type="pres">
      <dgm:prSet presAssocID="{B89C4997-FCBB-4230-88E4-F80F177751C6}" presName="sibTransComposite" presStyleCnt="0"/>
      <dgm:spPr/>
    </dgm:pt>
    <dgm:pt modelId="{0B8EBCC4-E43F-4109-906E-DF54C55467E3}" type="pres">
      <dgm:prSet presAssocID="{BDABE0B6-B6EF-4185-84E7-E717EE3FBFDE}" presName="compositeNode" presStyleCnt="0"/>
      <dgm:spPr/>
    </dgm:pt>
    <dgm:pt modelId="{A55B0667-0E95-4B6A-9835-6F0A9C9DC669}" type="pres">
      <dgm:prSet presAssocID="{BDABE0B6-B6EF-4185-84E7-E717EE3FBFDE}" presName="parTx" presStyleLbl="node1" presStyleIdx="0" presStyleCnt="0">
        <dgm:presLayoutVars>
          <dgm:chMax val="0"/>
          <dgm:chPref val="0"/>
          <dgm:bulletEnabled val="1"/>
        </dgm:presLayoutVars>
      </dgm:prSet>
      <dgm:spPr/>
    </dgm:pt>
    <dgm:pt modelId="{1A1480B8-794D-4F18-BA78-1AD6B4D4E23F}" type="pres">
      <dgm:prSet presAssocID="{BDABE0B6-B6EF-4185-84E7-E717EE3FBFDE}" presName="parSh" presStyleCnt="0"/>
      <dgm:spPr/>
    </dgm:pt>
    <dgm:pt modelId="{18AC206E-3C11-4BC8-AB2B-59F37139987F}" type="pres">
      <dgm:prSet presAssocID="{BDABE0B6-B6EF-4185-84E7-E717EE3FBFDE}" presName="lineNode" presStyleLbl="alignAccFollowNode1" presStyleIdx="18" presStyleCnt="24"/>
      <dgm:spPr/>
    </dgm:pt>
    <dgm:pt modelId="{8AE42EFF-8DFE-49A2-BAFB-9CDE7ADE43C1}" type="pres">
      <dgm:prSet presAssocID="{BDABE0B6-B6EF-4185-84E7-E717EE3FBFDE}" presName="lineArrowNode" presStyleLbl="alignAccFollowNode1" presStyleIdx="19" presStyleCnt="24"/>
      <dgm:spPr/>
    </dgm:pt>
    <dgm:pt modelId="{5C9809D9-B8E2-4B96-A071-6B5EFB27CE50}" type="pres">
      <dgm:prSet presAssocID="{220B77F2-8D7D-4103-A43F-FE9752DD28DC}" presName="sibTransNodeCircle" presStyleLbl="alignNode1" presStyleIdx="6" presStyleCnt="8">
        <dgm:presLayoutVars>
          <dgm:chMax val="0"/>
          <dgm:bulletEnabled/>
        </dgm:presLayoutVars>
      </dgm:prSet>
      <dgm:spPr/>
    </dgm:pt>
    <dgm:pt modelId="{D1AC738A-9E11-4F4E-B8C8-5852FC846B65}" type="pres">
      <dgm:prSet presAssocID="{220B77F2-8D7D-4103-A43F-FE9752DD28DC}" presName="spacerBetweenCircleAndCallout" presStyleCnt="0">
        <dgm:presLayoutVars/>
      </dgm:prSet>
      <dgm:spPr/>
    </dgm:pt>
    <dgm:pt modelId="{AEB786F5-E66A-466E-8519-CF160DEB1D41}" type="pres">
      <dgm:prSet presAssocID="{BDABE0B6-B6EF-4185-84E7-E717EE3FBFDE}" presName="nodeText" presStyleLbl="alignAccFollowNode1" presStyleIdx="20" presStyleCnt="24">
        <dgm:presLayoutVars>
          <dgm:bulletEnabled val="1"/>
        </dgm:presLayoutVars>
      </dgm:prSet>
      <dgm:spPr/>
    </dgm:pt>
    <dgm:pt modelId="{2B4D2D09-A42B-4128-BF3D-48F88583D547}" type="pres">
      <dgm:prSet presAssocID="{220B77F2-8D7D-4103-A43F-FE9752DD28DC}" presName="sibTransComposite" presStyleCnt="0"/>
      <dgm:spPr/>
    </dgm:pt>
    <dgm:pt modelId="{5A9DF951-7CF6-494B-A56C-213A34A60235}" type="pres">
      <dgm:prSet presAssocID="{CE251C44-A4C9-412B-9039-F0D81AA97479}" presName="compositeNode" presStyleCnt="0"/>
      <dgm:spPr/>
    </dgm:pt>
    <dgm:pt modelId="{E8C2D9EA-4691-4852-A731-8E26CA417BFC}" type="pres">
      <dgm:prSet presAssocID="{CE251C44-A4C9-412B-9039-F0D81AA97479}" presName="parTx" presStyleLbl="node1" presStyleIdx="0" presStyleCnt="0">
        <dgm:presLayoutVars>
          <dgm:chMax val="0"/>
          <dgm:chPref val="0"/>
          <dgm:bulletEnabled val="1"/>
        </dgm:presLayoutVars>
      </dgm:prSet>
      <dgm:spPr/>
    </dgm:pt>
    <dgm:pt modelId="{77385B55-0FE8-4A62-A3D6-1B8C912DF1B5}" type="pres">
      <dgm:prSet presAssocID="{CE251C44-A4C9-412B-9039-F0D81AA97479}" presName="parSh" presStyleCnt="0"/>
      <dgm:spPr/>
    </dgm:pt>
    <dgm:pt modelId="{22A9FC4A-8CBE-4A2A-97ED-E4259D08B14D}" type="pres">
      <dgm:prSet presAssocID="{CE251C44-A4C9-412B-9039-F0D81AA97479}" presName="lineNode" presStyleLbl="alignAccFollowNode1" presStyleIdx="21" presStyleCnt="24"/>
      <dgm:spPr/>
    </dgm:pt>
    <dgm:pt modelId="{9FEE3982-34B7-4DE0-87C0-CADD2099666F}" type="pres">
      <dgm:prSet presAssocID="{CE251C44-A4C9-412B-9039-F0D81AA97479}" presName="lineArrowNode" presStyleLbl="alignAccFollowNode1" presStyleIdx="22" presStyleCnt="24"/>
      <dgm:spPr/>
    </dgm:pt>
    <dgm:pt modelId="{792E10F4-8DE0-4A55-92F8-A5597BB6EE12}" type="pres">
      <dgm:prSet presAssocID="{FAC709C8-7125-4F74-801C-58848BA15FDC}" presName="sibTransNodeCircle" presStyleLbl="alignNode1" presStyleIdx="7" presStyleCnt="8">
        <dgm:presLayoutVars>
          <dgm:chMax val="0"/>
          <dgm:bulletEnabled/>
        </dgm:presLayoutVars>
      </dgm:prSet>
      <dgm:spPr/>
    </dgm:pt>
    <dgm:pt modelId="{131F7FF8-A67B-4C51-9824-6A99A5D214D8}" type="pres">
      <dgm:prSet presAssocID="{FAC709C8-7125-4F74-801C-58848BA15FDC}" presName="spacerBetweenCircleAndCallout" presStyleCnt="0">
        <dgm:presLayoutVars/>
      </dgm:prSet>
      <dgm:spPr/>
    </dgm:pt>
    <dgm:pt modelId="{6864F258-5172-4FD0-A9F7-ECCE7CE4ACBC}" type="pres">
      <dgm:prSet presAssocID="{CE251C44-A4C9-412B-9039-F0D81AA97479}" presName="nodeText" presStyleLbl="alignAccFollowNode1" presStyleIdx="23" presStyleCnt="24">
        <dgm:presLayoutVars>
          <dgm:bulletEnabled val="1"/>
        </dgm:presLayoutVars>
      </dgm:prSet>
      <dgm:spPr/>
    </dgm:pt>
  </dgm:ptLst>
  <dgm:cxnLst>
    <dgm:cxn modelId="{B952C001-76EB-4778-8897-0524F74A0216}" type="presOf" srcId="{431F12A6-3B0B-4E27-8191-4069BB55193A}" destId="{DBA1DCB2-1719-4546-808C-1C4F406B2F48}" srcOrd="0" destOrd="0" presId="urn:microsoft.com/office/officeart/2016/7/layout/LinearArrowProcessNumbered"/>
    <dgm:cxn modelId="{72279D05-074D-4401-B40D-D6B0507DCE48}" type="presOf" srcId="{CBDDEFEF-0B2D-4533-B3B0-5253CF3C3B14}" destId="{3DDA9357-67BD-4B2C-BF8D-9086D340DF7E}" srcOrd="0" destOrd="0" presId="urn:microsoft.com/office/officeart/2016/7/layout/LinearArrowProcessNumbered"/>
    <dgm:cxn modelId="{F384A506-5859-4F50-86CE-D5B610A20C68}" srcId="{CBDDEFEF-0B2D-4533-B3B0-5253CF3C3B14}" destId="{BDABE0B6-B6EF-4185-84E7-E717EE3FBFDE}" srcOrd="6" destOrd="0" parTransId="{6BFC2B52-367A-46B6-9DBE-08648A00AF45}" sibTransId="{220B77F2-8D7D-4103-A43F-FE9752DD28DC}"/>
    <dgm:cxn modelId="{FD357A11-A181-4CFB-8862-62D568C7FB1E}" type="presOf" srcId="{740F73F2-D990-473C-AE2E-57DB3BE0D2F1}" destId="{0630F76B-29A9-4E39-9E19-777DB76B581A}" srcOrd="0" destOrd="0" presId="urn:microsoft.com/office/officeart/2016/7/layout/LinearArrowProcessNumbered"/>
    <dgm:cxn modelId="{0B3CDE16-E60F-452A-BE4F-4434DE2A1424}" srcId="{CBDDEFEF-0B2D-4533-B3B0-5253CF3C3B14}" destId="{0B5A9B51-DD91-41C3-96BE-77DBEE5FCBF7}" srcOrd="1" destOrd="0" parTransId="{99130B70-A84C-4C07-919A-C74809507E3E}" sibTransId="{0F33C705-431A-4BB7-9EA5-94A455727E9E}"/>
    <dgm:cxn modelId="{890EF516-CF63-4BBB-A534-D8FE689436B6}" type="presOf" srcId="{BBA5AA53-DE99-4905-9103-F4FF24FAEA5E}" destId="{C0FA3FD4-9070-4405-B905-3BB24BF6C39F}" srcOrd="0" destOrd="0" presId="urn:microsoft.com/office/officeart/2016/7/layout/LinearArrowProcessNumbered"/>
    <dgm:cxn modelId="{DCC8C21A-E4C3-4CD8-B3E4-B92761E60E18}" srcId="{CBDDEFEF-0B2D-4533-B3B0-5253CF3C3B14}" destId="{E7FADA5A-A538-4B9F-8C83-269BB5DF8498}" srcOrd="2" destOrd="0" parTransId="{D4A4351D-1C5E-48A7-AC08-78A3A3945D2F}" sibTransId="{BDADAB00-B297-4C48-9964-925E0B94E597}"/>
    <dgm:cxn modelId="{34AABE21-0DE2-45F8-B6BF-49DA9C641E2D}" type="presOf" srcId="{B89C4997-FCBB-4230-88E4-F80F177751C6}" destId="{0AFDC90B-E81D-41F8-B23D-F6793CDECF99}" srcOrd="0" destOrd="0" presId="urn:microsoft.com/office/officeart/2016/7/layout/LinearArrowProcessNumbered"/>
    <dgm:cxn modelId="{F50F9626-1A3D-4D7B-BAED-54CD9B77A40E}" type="presOf" srcId="{CE251C44-A4C9-412B-9039-F0D81AA97479}" destId="{6864F258-5172-4FD0-A9F7-ECCE7CE4ACBC}" srcOrd="0" destOrd="0" presId="urn:microsoft.com/office/officeart/2016/7/layout/LinearArrowProcessNumbered"/>
    <dgm:cxn modelId="{DA461F29-FEA6-4BF4-B372-D420EA0F8645}" type="presOf" srcId="{A4067A5A-FD01-4992-92A2-1B988E2EC58F}" destId="{1FE81D49-6736-4768-ABC6-AB7A7BCCEF41}" srcOrd="0" destOrd="0" presId="urn:microsoft.com/office/officeart/2016/7/layout/LinearArrowProcessNumbered"/>
    <dgm:cxn modelId="{BF8F4B3C-D9B9-4C36-BB17-F701DB9727D0}" type="presOf" srcId="{1760A1B6-3810-4F79-A96D-D23734D59897}" destId="{10328671-AC71-439B-A458-D3225DF3C6DD}" srcOrd="0" destOrd="0" presId="urn:microsoft.com/office/officeart/2016/7/layout/LinearArrowProcessNumbered"/>
    <dgm:cxn modelId="{1CBA2166-10CC-4226-BBFD-FA61EBBBA19C}" srcId="{CBDDEFEF-0B2D-4533-B3B0-5253CF3C3B14}" destId="{0706291C-D58E-43BF-8973-894BF3C56740}" srcOrd="4" destOrd="0" parTransId="{9EE1585F-BE06-4A84-8160-CAE3B117578A}" sibTransId="{431F12A6-3B0B-4E27-8191-4069BB55193A}"/>
    <dgm:cxn modelId="{AE4C6D69-2795-4368-A97C-94871ED5DF81}" type="presOf" srcId="{BDABE0B6-B6EF-4185-84E7-E717EE3FBFDE}" destId="{AEB786F5-E66A-466E-8519-CF160DEB1D41}" srcOrd="0" destOrd="0" presId="urn:microsoft.com/office/officeart/2016/7/layout/LinearArrowProcessNumbered"/>
    <dgm:cxn modelId="{939FAD69-917C-4CB1-82A8-2740A950D3C3}" type="presOf" srcId="{0706291C-D58E-43BF-8973-894BF3C56740}" destId="{BC679992-3777-443B-BA70-51B27C548EB7}" srcOrd="0" destOrd="0" presId="urn:microsoft.com/office/officeart/2016/7/layout/LinearArrowProcessNumbered"/>
    <dgm:cxn modelId="{36DD8C4A-9FD1-4C99-896A-F4972B9B2F4F}" type="presOf" srcId="{BDADAB00-B297-4C48-9964-925E0B94E597}" destId="{0B0D55C6-DD56-48EA-80B4-650B2B2C6DA3}" srcOrd="0" destOrd="0" presId="urn:microsoft.com/office/officeart/2016/7/layout/LinearArrowProcessNumbered"/>
    <dgm:cxn modelId="{B8EFED4C-D11F-4A42-8ADF-BAFE3FF5C708}" type="presOf" srcId="{220B77F2-8D7D-4103-A43F-FE9752DD28DC}" destId="{5C9809D9-B8E2-4B96-A071-6B5EFB27CE50}" srcOrd="0" destOrd="0" presId="urn:microsoft.com/office/officeart/2016/7/layout/LinearArrowProcessNumbered"/>
    <dgm:cxn modelId="{DF9CC955-403F-48B1-A72B-CD872E953FBB}" type="presOf" srcId="{1E631E26-9A25-49B6-A5FE-4EA9D1E4DE5F}" destId="{EE563C0A-18F0-49CD-BEBE-B3BB9838D0C8}" srcOrd="0" destOrd="0" presId="urn:microsoft.com/office/officeart/2016/7/layout/LinearArrowProcessNumbered"/>
    <dgm:cxn modelId="{75DFED7B-A723-42FF-8A67-75FFE0E22167}" type="presOf" srcId="{E7FADA5A-A538-4B9F-8C83-269BB5DF8498}" destId="{79D8B29B-5D35-4B94-8FA0-3B8363CA0209}" srcOrd="0" destOrd="0" presId="urn:microsoft.com/office/officeart/2016/7/layout/LinearArrowProcessNumbered"/>
    <dgm:cxn modelId="{C40E1298-7D90-4830-BC6F-94E9F020F2AC}" srcId="{CBDDEFEF-0B2D-4533-B3B0-5253CF3C3B14}" destId="{BBA5AA53-DE99-4905-9103-F4FF24FAEA5E}" srcOrd="0" destOrd="0" parTransId="{A9F85D1D-D0CB-4777-BE23-D7AAAB1F07E9}" sibTransId="{1E631E26-9A25-49B6-A5FE-4EA9D1E4DE5F}"/>
    <dgm:cxn modelId="{892F41A2-0151-4B2E-AACE-FBEF911A5747}" srcId="{CBDDEFEF-0B2D-4533-B3B0-5253CF3C3B14}" destId="{740F73F2-D990-473C-AE2E-57DB3BE0D2F1}" srcOrd="5" destOrd="0" parTransId="{8F3F0BEB-EBF2-467C-AF77-C8960F0553E5}" sibTransId="{B89C4997-FCBB-4230-88E4-F80F177751C6}"/>
    <dgm:cxn modelId="{E52944B0-03E9-48E6-A09E-87F5E5C62A31}" srcId="{CBDDEFEF-0B2D-4533-B3B0-5253CF3C3B14}" destId="{CE251C44-A4C9-412B-9039-F0D81AA97479}" srcOrd="7" destOrd="0" parTransId="{CDA29020-87D3-42F4-89B5-FF4028B5047B}" sibTransId="{FAC709C8-7125-4F74-801C-58848BA15FDC}"/>
    <dgm:cxn modelId="{1F1E6CB1-BED0-4492-9679-6A348F4297A4}" srcId="{CBDDEFEF-0B2D-4533-B3B0-5253CF3C3B14}" destId="{A4067A5A-FD01-4992-92A2-1B988E2EC58F}" srcOrd="3" destOrd="0" parTransId="{41BF4292-112C-441A-82BC-16DAC68AA16D}" sibTransId="{1760A1B6-3810-4F79-A96D-D23734D59897}"/>
    <dgm:cxn modelId="{08D293EA-9BB0-4680-B126-FE16EF9F8272}" type="presOf" srcId="{0F33C705-431A-4BB7-9EA5-94A455727E9E}" destId="{E88BFB3E-FC18-4378-B4BD-10D097B0FE94}" srcOrd="0" destOrd="0" presId="urn:microsoft.com/office/officeart/2016/7/layout/LinearArrowProcessNumbered"/>
    <dgm:cxn modelId="{37EE19FE-0263-4434-9DD0-C6077C97DA64}" type="presOf" srcId="{0B5A9B51-DD91-41C3-96BE-77DBEE5FCBF7}" destId="{AA32421A-BA71-4C5E-AADD-609D1EAA77BC}" srcOrd="0" destOrd="0" presId="urn:microsoft.com/office/officeart/2016/7/layout/LinearArrowProcessNumbered"/>
    <dgm:cxn modelId="{911FD6FF-B717-407F-9ACC-2BC7DAD7F38F}" type="presOf" srcId="{FAC709C8-7125-4F74-801C-58848BA15FDC}" destId="{792E10F4-8DE0-4A55-92F8-A5597BB6EE12}" srcOrd="0" destOrd="0" presId="urn:microsoft.com/office/officeart/2016/7/layout/LinearArrowProcessNumbered"/>
    <dgm:cxn modelId="{2C8329AC-C7C3-426C-B3E9-2EC03CA6F909}" type="presParOf" srcId="{3DDA9357-67BD-4B2C-BF8D-9086D340DF7E}" destId="{F318A345-9B06-4518-A288-D23161F88769}" srcOrd="0" destOrd="0" presId="urn:microsoft.com/office/officeart/2016/7/layout/LinearArrowProcessNumbered"/>
    <dgm:cxn modelId="{32ABE87D-7547-41CD-A0EB-4154444CDC6F}" type="presParOf" srcId="{F318A345-9B06-4518-A288-D23161F88769}" destId="{49CD6F2E-FD81-4FBB-8232-E7BBAB3F51CE}" srcOrd="0" destOrd="0" presId="urn:microsoft.com/office/officeart/2016/7/layout/LinearArrowProcessNumbered"/>
    <dgm:cxn modelId="{8F8C3F84-754B-4B3F-9CAC-7FEE7460460A}" type="presParOf" srcId="{F318A345-9B06-4518-A288-D23161F88769}" destId="{5124964E-174B-4D50-B2FB-EB104A5DA69B}" srcOrd="1" destOrd="0" presId="urn:microsoft.com/office/officeart/2016/7/layout/LinearArrowProcessNumbered"/>
    <dgm:cxn modelId="{1D1B9C26-8DE7-4247-BE2E-3673F2B9829A}" type="presParOf" srcId="{5124964E-174B-4D50-B2FB-EB104A5DA69B}" destId="{1E31C598-3ABB-4C5F-9DB7-C1B3B06FF56C}" srcOrd="0" destOrd="0" presId="urn:microsoft.com/office/officeart/2016/7/layout/LinearArrowProcessNumbered"/>
    <dgm:cxn modelId="{CA0E77B9-D17E-451D-9AEE-F3E835FCB633}" type="presParOf" srcId="{5124964E-174B-4D50-B2FB-EB104A5DA69B}" destId="{38ED35D9-7161-4112-98D4-6B5439889576}" srcOrd="1" destOrd="0" presId="urn:microsoft.com/office/officeart/2016/7/layout/LinearArrowProcessNumbered"/>
    <dgm:cxn modelId="{326219A3-A0B7-4AA9-AD11-EEDD8B428D79}" type="presParOf" srcId="{5124964E-174B-4D50-B2FB-EB104A5DA69B}" destId="{EE563C0A-18F0-49CD-BEBE-B3BB9838D0C8}" srcOrd="2" destOrd="0" presId="urn:microsoft.com/office/officeart/2016/7/layout/LinearArrowProcessNumbered"/>
    <dgm:cxn modelId="{EEE6DAF4-A198-4D77-A0DA-684C6830CFDA}" type="presParOf" srcId="{5124964E-174B-4D50-B2FB-EB104A5DA69B}" destId="{51D79430-E88D-4CA2-B0EF-F0CD77EE6EAD}" srcOrd="3" destOrd="0" presId="urn:microsoft.com/office/officeart/2016/7/layout/LinearArrowProcessNumbered"/>
    <dgm:cxn modelId="{5729B6BD-C04A-48A9-812D-77BF074D4168}" type="presParOf" srcId="{F318A345-9B06-4518-A288-D23161F88769}" destId="{C0FA3FD4-9070-4405-B905-3BB24BF6C39F}" srcOrd="2" destOrd="0" presId="urn:microsoft.com/office/officeart/2016/7/layout/LinearArrowProcessNumbered"/>
    <dgm:cxn modelId="{EE733FEA-6F7C-4D3C-A049-413415C03000}" type="presParOf" srcId="{3DDA9357-67BD-4B2C-BF8D-9086D340DF7E}" destId="{739EF513-C67A-4C9C-9266-C0CD7A4EF0B0}" srcOrd="1" destOrd="0" presId="urn:microsoft.com/office/officeart/2016/7/layout/LinearArrowProcessNumbered"/>
    <dgm:cxn modelId="{D4DD66B9-0DC4-4202-A2EC-887E02DD2A30}" type="presParOf" srcId="{3DDA9357-67BD-4B2C-BF8D-9086D340DF7E}" destId="{251B6F4F-D306-440A-9B50-8AA9D93D7CD5}" srcOrd="2" destOrd="0" presId="urn:microsoft.com/office/officeart/2016/7/layout/LinearArrowProcessNumbered"/>
    <dgm:cxn modelId="{0805181F-3B81-4695-A37C-BD2A39BA0892}" type="presParOf" srcId="{251B6F4F-D306-440A-9B50-8AA9D93D7CD5}" destId="{EA1A5B3E-3EF0-490C-9393-13B2526C08C3}" srcOrd="0" destOrd="0" presId="urn:microsoft.com/office/officeart/2016/7/layout/LinearArrowProcessNumbered"/>
    <dgm:cxn modelId="{449B4E26-20EE-4D5E-B761-B0D03CFD4FC7}" type="presParOf" srcId="{251B6F4F-D306-440A-9B50-8AA9D93D7CD5}" destId="{C2588524-34BE-4E92-811F-86CD065B0FBB}" srcOrd="1" destOrd="0" presId="urn:microsoft.com/office/officeart/2016/7/layout/LinearArrowProcessNumbered"/>
    <dgm:cxn modelId="{CFBEB13F-1E5D-4D11-9A71-C6F100E548E0}" type="presParOf" srcId="{C2588524-34BE-4E92-811F-86CD065B0FBB}" destId="{A6769129-D559-4142-959E-6CAC83272B82}" srcOrd="0" destOrd="0" presId="urn:microsoft.com/office/officeart/2016/7/layout/LinearArrowProcessNumbered"/>
    <dgm:cxn modelId="{749AED86-8692-41C4-8555-0D8E35DD6EB9}" type="presParOf" srcId="{C2588524-34BE-4E92-811F-86CD065B0FBB}" destId="{2021B83D-F5A0-4FD5-A3A1-BA1163128A8E}" srcOrd="1" destOrd="0" presId="urn:microsoft.com/office/officeart/2016/7/layout/LinearArrowProcessNumbered"/>
    <dgm:cxn modelId="{7A00D4CD-EF01-4CF8-A217-2E1A71211AD5}" type="presParOf" srcId="{C2588524-34BE-4E92-811F-86CD065B0FBB}" destId="{E88BFB3E-FC18-4378-B4BD-10D097B0FE94}" srcOrd="2" destOrd="0" presId="urn:microsoft.com/office/officeart/2016/7/layout/LinearArrowProcessNumbered"/>
    <dgm:cxn modelId="{9B490DFD-AD5B-4306-832D-A70140BAD63A}" type="presParOf" srcId="{C2588524-34BE-4E92-811F-86CD065B0FBB}" destId="{51D1F0A1-6F48-44DD-9FFB-521C1D125E44}" srcOrd="3" destOrd="0" presId="urn:microsoft.com/office/officeart/2016/7/layout/LinearArrowProcessNumbered"/>
    <dgm:cxn modelId="{128A0DA4-8910-41E7-B477-DCDCCF56A01C}" type="presParOf" srcId="{251B6F4F-D306-440A-9B50-8AA9D93D7CD5}" destId="{AA32421A-BA71-4C5E-AADD-609D1EAA77BC}" srcOrd="2" destOrd="0" presId="urn:microsoft.com/office/officeart/2016/7/layout/LinearArrowProcessNumbered"/>
    <dgm:cxn modelId="{E94B7C5E-AB7C-45BD-A52C-A69E3F24E24B}" type="presParOf" srcId="{3DDA9357-67BD-4B2C-BF8D-9086D340DF7E}" destId="{29A9DC52-2C91-458B-A040-2A9E7942E304}" srcOrd="3" destOrd="0" presId="urn:microsoft.com/office/officeart/2016/7/layout/LinearArrowProcessNumbered"/>
    <dgm:cxn modelId="{FF704C64-E564-495D-A288-0F4B792F4A19}" type="presParOf" srcId="{3DDA9357-67BD-4B2C-BF8D-9086D340DF7E}" destId="{5AB37347-B518-4093-85E7-BE346CDB1C35}" srcOrd="4" destOrd="0" presId="urn:microsoft.com/office/officeart/2016/7/layout/LinearArrowProcessNumbered"/>
    <dgm:cxn modelId="{8A987EC9-C0ED-402B-A4B5-7B9571D43039}" type="presParOf" srcId="{5AB37347-B518-4093-85E7-BE346CDB1C35}" destId="{2DB7EC58-8A7A-4E5C-BE5B-0FB2283854FE}" srcOrd="0" destOrd="0" presId="urn:microsoft.com/office/officeart/2016/7/layout/LinearArrowProcessNumbered"/>
    <dgm:cxn modelId="{B1AC665B-5DE7-419E-8F1E-C88B108A8F9E}" type="presParOf" srcId="{5AB37347-B518-4093-85E7-BE346CDB1C35}" destId="{B886E508-1881-42C8-B551-D9747CECE37A}" srcOrd="1" destOrd="0" presId="urn:microsoft.com/office/officeart/2016/7/layout/LinearArrowProcessNumbered"/>
    <dgm:cxn modelId="{361CF232-ACE9-4102-8660-39A04323386C}" type="presParOf" srcId="{B886E508-1881-42C8-B551-D9747CECE37A}" destId="{FC65C373-A01C-436C-AD00-ED6AA3DD21B8}" srcOrd="0" destOrd="0" presId="urn:microsoft.com/office/officeart/2016/7/layout/LinearArrowProcessNumbered"/>
    <dgm:cxn modelId="{E170EB0F-58ED-469C-8378-94F7B081254A}" type="presParOf" srcId="{B886E508-1881-42C8-B551-D9747CECE37A}" destId="{91A318A9-9CAF-4602-97DD-69D5E6602615}" srcOrd="1" destOrd="0" presId="urn:microsoft.com/office/officeart/2016/7/layout/LinearArrowProcessNumbered"/>
    <dgm:cxn modelId="{A54C0805-3040-4E11-9F1B-F7EFA4C2875A}" type="presParOf" srcId="{B886E508-1881-42C8-B551-D9747CECE37A}" destId="{0B0D55C6-DD56-48EA-80B4-650B2B2C6DA3}" srcOrd="2" destOrd="0" presId="urn:microsoft.com/office/officeart/2016/7/layout/LinearArrowProcessNumbered"/>
    <dgm:cxn modelId="{B2C79F46-94F3-41C3-83C5-E15A8C09C42C}" type="presParOf" srcId="{B886E508-1881-42C8-B551-D9747CECE37A}" destId="{6CF78C20-A217-4B63-A53E-E2751D9C0B1F}" srcOrd="3" destOrd="0" presId="urn:microsoft.com/office/officeart/2016/7/layout/LinearArrowProcessNumbered"/>
    <dgm:cxn modelId="{41DFF15C-625C-4739-AAFC-DEBAA105444F}" type="presParOf" srcId="{5AB37347-B518-4093-85E7-BE346CDB1C35}" destId="{79D8B29B-5D35-4B94-8FA0-3B8363CA0209}" srcOrd="2" destOrd="0" presId="urn:microsoft.com/office/officeart/2016/7/layout/LinearArrowProcessNumbered"/>
    <dgm:cxn modelId="{BE452305-8089-4B27-94B5-015E10FD0E65}" type="presParOf" srcId="{3DDA9357-67BD-4B2C-BF8D-9086D340DF7E}" destId="{67295229-3AF6-4451-B0D2-9FCCD57D019D}" srcOrd="5" destOrd="0" presId="urn:microsoft.com/office/officeart/2016/7/layout/LinearArrowProcessNumbered"/>
    <dgm:cxn modelId="{669289E1-E28B-4AD7-89ED-F40861C65755}" type="presParOf" srcId="{3DDA9357-67BD-4B2C-BF8D-9086D340DF7E}" destId="{3BE443EE-E881-4CCF-8EF8-D08E2E3F2627}" srcOrd="6" destOrd="0" presId="urn:microsoft.com/office/officeart/2016/7/layout/LinearArrowProcessNumbered"/>
    <dgm:cxn modelId="{4A00CC19-88F2-4BDE-8E37-C1E60115CEFE}" type="presParOf" srcId="{3BE443EE-E881-4CCF-8EF8-D08E2E3F2627}" destId="{739F41AC-D242-459D-8D2D-30FA6FC4198E}" srcOrd="0" destOrd="0" presId="urn:microsoft.com/office/officeart/2016/7/layout/LinearArrowProcessNumbered"/>
    <dgm:cxn modelId="{7DD7DB52-18CC-4208-9A4D-7F291C816357}" type="presParOf" srcId="{3BE443EE-E881-4CCF-8EF8-D08E2E3F2627}" destId="{065ADB98-5C8F-4E01-954E-4372F6BEFD83}" srcOrd="1" destOrd="0" presId="urn:microsoft.com/office/officeart/2016/7/layout/LinearArrowProcessNumbered"/>
    <dgm:cxn modelId="{FE5225A0-6E5F-4944-A48C-DB4EBAB6F32C}" type="presParOf" srcId="{065ADB98-5C8F-4E01-954E-4372F6BEFD83}" destId="{01215B19-A417-4DC7-A1EE-ED4E6466A93B}" srcOrd="0" destOrd="0" presId="urn:microsoft.com/office/officeart/2016/7/layout/LinearArrowProcessNumbered"/>
    <dgm:cxn modelId="{F74EDC69-1F40-4069-A343-FFC90ECEFDF1}" type="presParOf" srcId="{065ADB98-5C8F-4E01-954E-4372F6BEFD83}" destId="{5350FFAC-4D13-4E99-BD98-FDB50E03C9A4}" srcOrd="1" destOrd="0" presId="urn:microsoft.com/office/officeart/2016/7/layout/LinearArrowProcessNumbered"/>
    <dgm:cxn modelId="{E87255A9-DF4E-43E1-8152-F122F7D53926}" type="presParOf" srcId="{065ADB98-5C8F-4E01-954E-4372F6BEFD83}" destId="{10328671-AC71-439B-A458-D3225DF3C6DD}" srcOrd="2" destOrd="0" presId="urn:microsoft.com/office/officeart/2016/7/layout/LinearArrowProcessNumbered"/>
    <dgm:cxn modelId="{95E781CF-C457-40E8-9071-63F590677E51}" type="presParOf" srcId="{065ADB98-5C8F-4E01-954E-4372F6BEFD83}" destId="{27B26CDE-9538-4F2D-9E7E-15E718EB5D21}" srcOrd="3" destOrd="0" presId="urn:microsoft.com/office/officeart/2016/7/layout/LinearArrowProcessNumbered"/>
    <dgm:cxn modelId="{6C1637E0-791D-4838-A4DE-81F6E3C503A7}" type="presParOf" srcId="{3BE443EE-E881-4CCF-8EF8-D08E2E3F2627}" destId="{1FE81D49-6736-4768-ABC6-AB7A7BCCEF41}" srcOrd="2" destOrd="0" presId="urn:microsoft.com/office/officeart/2016/7/layout/LinearArrowProcessNumbered"/>
    <dgm:cxn modelId="{5E2E43E8-B7AC-418A-B446-CEFA6611D0C8}" type="presParOf" srcId="{3DDA9357-67BD-4B2C-BF8D-9086D340DF7E}" destId="{FCEC8A98-C561-4051-BE14-563B99B19805}" srcOrd="7" destOrd="0" presId="urn:microsoft.com/office/officeart/2016/7/layout/LinearArrowProcessNumbered"/>
    <dgm:cxn modelId="{E2D7804F-F4E1-4B0A-B80B-2920D98E6B8D}" type="presParOf" srcId="{3DDA9357-67BD-4B2C-BF8D-9086D340DF7E}" destId="{A3627699-DB7B-4178-B2A0-DC7026F69814}" srcOrd="8" destOrd="0" presId="urn:microsoft.com/office/officeart/2016/7/layout/LinearArrowProcessNumbered"/>
    <dgm:cxn modelId="{D9453F9E-86E4-4906-956B-AC4EC1110435}" type="presParOf" srcId="{A3627699-DB7B-4178-B2A0-DC7026F69814}" destId="{D7D7930B-6EE8-4246-8C58-2B23D9FF4F58}" srcOrd="0" destOrd="0" presId="urn:microsoft.com/office/officeart/2016/7/layout/LinearArrowProcessNumbered"/>
    <dgm:cxn modelId="{484D88B3-7AE8-4DFE-862B-B001FCD7F388}" type="presParOf" srcId="{A3627699-DB7B-4178-B2A0-DC7026F69814}" destId="{9156C910-8760-41CC-BB5F-F65290612865}" srcOrd="1" destOrd="0" presId="urn:microsoft.com/office/officeart/2016/7/layout/LinearArrowProcessNumbered"/>
    <dgm:cxn modelId="{2A8A3C69-13A3-4EB5-A9ED-4A761271477E}" type="presParOf" srcId="{9156C910-8760-41CC-BB5F-F65290612865}" destId="{7CF9524B-F858-4278-BA8E-E109D3DBFF97}" srcOrd="0" destOrd="0" presId="urn:microsoft.com/office/officeart/2016/7/layout/LinearArrowProcessNumbered"/>
    <dgm:cxn modelId="{47867063-8506-4481-BB25-C3CEC75FB2D1}" type="presParOf" srcId="{9156C910-8760-41CC-BB5F-F65290612865}" destId="{2F1F80F6-1DC1-4CC7-8077-37F068DB4A29}" srcOrd="1" destOrd="0" presId="urn:microsoft.com/office/officeart/2016/7/layout/LinearArrowProcessNumbered"/>
    <dgm:cxn modelId="{0D160A6E-3797-4FEC-9689-FC7167A07C77}" type="presParOf" srcId="{9156C910-8760-41CC-BB5F-F65290612865}" destId="{DBA1DCB2-1719-4546-808C-1C4F406B2F48}" srcOrd="2" destOrd="0" presId="urn:microsoft.com/office/officeart/2016/7/layout/LinearArrowProcessNumbered"/>
    <dgm:cxn modelId="{522F0E83-39E9-40A6-8AA2-58809180E2A3}" type="presParOf" srcId="{9156C910-8760-41CC-BB5F-F65290612865}" destId="{C6B03574-12DF-4C7E-8FF1-747ADBCEE11F}" srcOrd="3" destOrd="0" presId="urn:microsoft.com/office/officeart/2016/7/layout/LinearArrowProcessNumbered"/>
    <dgm:cxn modelId="{A4E7B488-60EB-4C14-8D82-F89481773AFD}" type="presParOf" srcId="{A3627699-DB7B-4178-B2A0-DC7026F69814}" destId="{BC679992-3777-443B-BA70-51B27C548EB7}" srcOrd="2" destOrd="0" presId="urn:microsoft.com/office/officeart/2016/7/layout/LinearArrowProcessNumbered"/>
    <dgm:cxn modelId="{EB8C6E05-0453-4162-BD95-6A8AC023E968}" type="presParOf" srcId="{3DDA9357-67BD-4B2C-BF8D-9086D340DF7E}" destId="{5917D67D-AE4E-40AF-BAD9-34CF3ABE916E}" srcOrd="9" destOrd="0" presId="urn:microsoft.com/office/officeart/2016/7/layout/LinearArrowProcessNumbered"/>
    <dgm:cxn modelId="{8D94C723-82DF-4FFD-8D3C-4BCED0FAC142}" type="presParOf" srcId="{3DDA9357-67BD-4B2C-BF8D-9086D340DF7E}" destId="{DEBE16AB-9F25-4E96-A833-E08D0E25B090}" srcOrd="10" destOrd="0" presId="urn:microsoft.com/office/officeart/2016/7/layout/LinearArrowProcessNumbered"/>
    <dgm:cxn modelId="{82403276-5A18-4FCD-B37D-F1118CBDA4C9}" type="presParOf" srcId="{DEBE16AB-9F25-4E96-A833-E08D0E25B090}" destId="{51225C07-CB7A-424C-9F3F-871255CD00AC}" srcOrd="0" destOrd="0" presId="urn:microsoft.com/office/officeart/2016/7/layout/LinearArrowProcessNumbered"/>
    <dgm:cxn modelId="{385C0726-E066-4F09-9E6D-E5D736643FA6}" type="presParOf" srcId="{DEBE16AB-9F25-4E96-A833-E08D0E25B090}" destId="{1EB03283-10CB-4957-94EE-A3E1286173D8}" srcOrd="1" destOrd="0" presId="urn:microsoft.com/office/officeart/2016/7/layout/LinearArrowProcessNumbered"/>
    <dgm:cxn modelId="{2A1E0455-F910-4C2B-86A0-54238C3FC2F7}" type="presParOf" srcId="{1EB03283-10CB-4957-94EE-A3E1286173D8}" destId="{422FFBB3-46B9-4304-B79D-D7F3060C772D}" srcOrd="0" destOrd="0" presId="urn:microsoft.com/office/officeart/2016/7/layout/LinearArrowProcessNumbered"/>
    <dgm:cxn modelId="{6CD76220-EBC4-4250-A262-686F0993F822}" type="presParOf" srcId="{1EB03283-10CB-4957-94EE-A3E1286173D8}" destId="{B6C97B66-F3C2-43D7-8DE7-CD765F5A78A4}" srcOrd="1" destOrd="0" presId="urn:microsoft.com/office/officeart/2016/7/layout/LinearArrowProcessNumbered"/>
    <dgm:cxn modelId="{93FEEBBD-D3A0-4DEA-AA77-DED4BC3A9D76}" type="presParOf" srcId="{1EB03283-10CB-4957-94EE-A3E1286173D8}" destId="{0AFDC90B-E81D-41F8-B23D-F6793CDECF99}" srcOrd="2" destOrd="0" presId="urn:microsoft.com/office/officeart/2016/7/layout/LinearArrowProcessNumbered"/>
    <dgm:cxn modelId="{6D488F7C-A0FC-4142-8B7F-B3FEE22BFAD6}" type="presParOf" srcId="{1EB03283-10CB-4957-94EE-A3E1286173D8}" destId="{EA777A49-73C6-4A09-9C36-BAF3E01C3249}" srcOrd="3" destOrd="0" presId="urn:microsoft.com/office/officeart/2016/7/layout/LinearArrowProcessNumbered"/>
    <dgm:cxn modelId="{2DF3C638-DD22-4661-84D3-426E1B3A3E8A}" type="presParOf" srcId="{DEBE16AB-9F25-4E96-A833-E08D0E25B090}" destId="{0630F76B-29A9-4E39-9E19-777DB76B581A}" srcOrd="2" destOrd="0" presId="urn:microsoft.com/office/officeart/2016/7/layout/LinearArrowProcessNumbered"/>
    <dgm:cxn modelId="{BFA87304-0167-418C-922E-31C0D3D543E1}" type="presParOf" srcId="{3DDA9357-67BD-4B2C-BF8D-9086D340DF7E}" destId="{5DDE5B8C-F5D0-46C9-95B3-009B0B503E81}" srcOrd="11" destOrd="0" presId="urn:microsoft.com/office/officeart/2016/7/layout/LinearArrowProcessNumbered"/>
    <dgm:cxn modelId="{35F7658C-ACC3-45EE-920A-51D633B834A8}" type="presParOf" srcId="{3DDA9357-67BD-4B2C-BF8D-9086D340DF7E}" destId="{0B8EBCC4-E43F-4109-906E-DF54C55467E3}" srcOrd="12" destOrd="0" presId="urn:microsoft.com/office/officeart/2016/7/layout/LinearArrowProcessNumbered"/>
    <dgm:cxn modelId="{72F0D3F7-3C89-4907-B7DD-6EFF385B3488}" type="presParOf" srcId="{0B8EBCC4-E43F-4109-906E-DF54C55467E3}" destId="{A55B0667-0E95-4B6A-9835-6F0A9C9DC669}" srcOrd="0" destOrd="0" presId="urn:microsoft.com/office/officeart/2016/7/layout/LinearArrowProcessNumbered"/>
    <dgm:cxn modelId="{D2E44414-8987-4D74-BFE8-77AB6AC6ECD9}" type="presParOf" srcId="{0B8EBCC4-E43F-4109-906E-DF54C55467E3}" destId="{1A1480B8-794D-4F18-BA78-1AD6B4D4E23F}" srcOrd="1" destOrd="0" presId="urn:microsoft.com/office/officeart/2016/7/layout/LinearArrowProcessNumbered"/>
    <dgm:cxn modelId="{F52B5284-21DF-4598-A166-55ED25733558}" type="presParOf" srcId="{1A1480B8-794D-4F18-BA78-1AD6B4D4E23F}" destId="{18AC206E-3C11-4BC8-AB2B-59F37139987F}" srcOrd="0" destOrd="0" presId="urn:microsoft.com/office/officeart/2016/7/layout/LinearArrowProcessNumbered"/>
    <dgm:cxn modelId="{382715C8-4176-419B-B95D-40069C296ECD}" type="presParOf" srcId="{1A1480B8-794D-4F18-BA78-1AD6B4D4E23F}" destId="{8AE42EFF-8DFE-49A2-BAFB-9CDE7ADE43C1}" srcOrd="1" destOrd="0" presId="urn:microsoft.com/office/officeart/2016/7/layout/LinearArrowProcessNumbered"/>
    <dgm:cxn modelId="{FE864E6B-7DD9-4D05-A933-B169BDBC8E8A}" type="presParOf" srcId="{1A1480B8-794D-4F18-BA78-1AD6B4D4E23F}" destId="{5C9809D9-B8E2-4B96-A071-6B5EFB27CE50}" srcOrd="2" destOrd="0" presId="urn:microsoft.com/office/officeart/2016/7/layout/LinearArrowProcessNumbered"/>
    <dgm:cxn modelId="{F638F6E7-CE5C-4B7E-96B4-E0109257E0EE}" type="presParOf" srcId="{1A1480B8-794D-4F18-BA78-1AD6B4D4E23F}" destId="{D1AC738A-9E11-4F4E-B8C8-5852FC846B65}" srcOrd="3" destOrd="0" presId="urn:microsoft.com/office/officeart/2016/7/layout/LinearArrowProcessNumbered"/>
    <dgm:cxn modelId="{6FD79E95-ACB6-484A-8048-89253A4548C1}" type="presParOf" srcId="{0B8EBCC4-E43F-4109-906E-DF54C55467E3}" destId="{AEB786F5-E66A-466E-8519-CF160DEB1D41}" srcOrd="2" destOrd="0" presId="urn:microsoft.com/office/officeart/2016/7/layout/LinearArrowProcessNumbered"/>
    <dgm:cxn modelId="{DE0171FA-B854-4D78-98C4-944E9A560D1C}" type="presParOf" srcId="{3DDA9357-67BD-4B2C-BF8D-9086D340DF7E}" destId="{2B4D2D09-A42B-4128-BF3D-48F88583D547}" srcOrd="13" destOrd="0" presId="urn:microsoft.com/office/officeart/2016/7/layout/LinearArrowProcessNumbered"/>
    <dgm:cxn modelId="{B2262C67-D13F-4B4C-A0F9-5A4F35A65FCD}" type="presParOf" srcId="{3DDA9357-67BD-4B2C-BF8D-9086D340DF7E}" destId="{5A9DF951-7CF6-494B-A56C-213A34A60235}" srcOrd="14" destOrd="0" presId="urn:microsoft.com/office/officeart/2016/7/layout/LinearArrowProcessNumbered"/>
    <dgm:cxn modelId="{B077D7A2-62F6-49BC-B8B0-DEF3244F7AB7}" type="presParOf" srcId="{5A9DF951-7CF6-494B-A56C-213A34A60235}" destId="{E8C2D9EA-4691-4852-A731-8E26CA417BFC}" srcOrd="0" destOrd="0" presId="urn:microsoft.com/office/officeart/2016/7/layout/LinearArrowProcessNumbered"/>
    <dgm:cxn modelId="{30CD82F4-D3FC-44E2-BB6D-1876263162DD}" type="presParOf" srcId="{5A9DF951-7CF6-494B-A56C-213A34A60235}" destId="{77385B55-0FE8-4A62-A3D6-1B8C912DF1B5}" srcOrd="1" destOrd="0" presId="urn:microsoft.com/office/officeart/2016/7/layout/LinearArrowProcessNumbered"/>
    <dgm:cxn modelId="{49790292-BD08-4C0B-8897-3073311EB1FE}" type="presParOf" srcId="{77385B55-0FE8-4A62-A3D6-1B8C912DF1B5}" destId="{22A9FC4A-8CBE-4A2A-97ED-E4259D08B14D}" srcOrd="0" destOrd="0" presId="urn:microsoft.com/office/officeart/2016/7/layout/LinearArrowProcessNumbered"/>
    <dgm:cxn modelId="{FD5EE4B5-D5D2-40D8-B803-3E211098A777}" type="presParOf" srcId="{77385B55-0FE8-4A62-A3D6-1B8C912DF1B5}" destId="{9FEE3982-34B7-4DE0-87C0-CADD2099666F}" srcOrd="1" destOrd="0" presId="urn:microsoft.com/office/officeart/2016/7/layout/LinearArrowProcessNumbered"/>
    <dgm:cxn modelId="{750264B2-6FAD-475F-8908-29DA958E46D2}" type="presParOf" srcId="{77385B55-0FE8-4A62-A3D6-1B8C912DF1B5}" destId="{792E10F4-8DE0-4A55-92F8-A5597BB6EE12}" srcOrd="2" destOrd="0" presId="urn:microsoft.com/office/officeart/2016/7/layout/LinearArrowProcessNumbered"/>
    <dgm:cxn modelId="{72865C87-BFFA-4D1D-91A5-7DEC2834EDBA}" type="presParOf" srcId="{77385B55-0FE8-4A62-A3D6-1B8C912DF1B5}" destId="{131F7FF8-A67B-4C51-9824-6A99A5D214D8}" srcOrd="3" destOrd="0" presId="urn:microsoft.com/office/officeart/2016/7/layout/LinearArrowProcessNumbered"/>
    <dgm:cxn modelId="{B12CD610-8855-4EF3-932E-D527EE275F70}" type="presParOf" srcId="{5A9DF951-7CF6-494B-A56C-213A34A60235}" destId="{6864F258-5172-4FD0-A9F7-ECCE7CE4ACBC}"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F540F-7BA2-48D7-8F73-36DF5AF0E249}">
      <dsp:nvSpPr>
        <dsp:cNvPr id="0" name=""/>
        <dsp:cNvSpPr/>
      </dsp:nvSpPr>
      <dsp:spPr>
        <a:xfrm>
          <a:off x="0" y="474"/>
          <a:ext cx="7224795" cy="1109807"/>
        </a:xfrm>
        <a:prstGeom prst="roundRect">
          <a:avLst>
            <a:gd name="adj" fmla="val 10000"/>
          </a:avLst>
        </a:prstGeom>
        <a:gradFill rotWithShape="0">
          <a:gsLst>
            <a:gs pos="0">
              <a:schemeClr val="accent5">
                <a:tint val="55000"/>
                <a:hueOff val="0"/>
                <a:satOff val="0"/>
                <a:lumOff val="0"/>
                <a:alphaOff val="0"/>
                <a:tint val="94000"/>
                <a:satMod val="105000"/>
                <a:lumMod val="102000"/>
              </a:schemeClr>
            </a:gs>
            <a:gs pos="100000">
              <a:schemeClr val="accent5">
                <a:tint val="55000"/>
                <a:hueOff val="0"/>
                <a:satOff val="0"/>
                <a:lumOff val="0"/>
                <a:alphaOff val="0"/>
                <a:shade val="74000"/>
                <a:satMod val="128000"/>
                <a:lumMod val="100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CD37E61-47F5-4AAC-AD24-DA383DB122CE}">
      <dsp:nvSpPr>
        <dsp:cNvPr id="0" name=""/>
        <dsp:cNvSpPr/>
      </dsp:nvSpPr>
      <dsp:spPr>
        <a:xfrm>
          <a:off x="335716" y="250180"/>
          <a:ext cx="610394" cy="610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83E90DF-22E8-479B-A695-F35506378B8E}">
      <dsp:nvSpPr>
        <dsp:cNvPr id="0" name=""/>
        <dsp:cNvSpPr/>
      </dsp:nvSpPr>
      <dsp:spPr>
        <a:xfrm>
          <a:off x="1281827" y="474"/>
          <a:ext cx="5942967" cy="110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55" tIns="117455" rIns="117455" bIns="117455"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just" defTabSz="711200">
            <a:lnSpc>
              <a:spcPct val="100000"/>
            </a:lnSpc>
            <a:spcBef>
              <a:spcPct val="0"/>
            </a:spcBef>
            <a:spcAft>
              <a:spcPct val="35000"/>
            </a:spcAft>
            <a:buNone/>
          </a:pPr>
          <a:r>
            <a:rPr lang="en-US" sz="1600" b="1" kern="1200" cap="none" spc="0" dirty="0">
              <a:ln/>
              <a:solidFill>
                <a:schemeClr val="accent3"/>
              </a:solidFill>
              <a:effectLst/>
              <a:latin typeface="Comic Sans MS" panose="030F0702030302020204" pitchFamily="66" charset="0"/>
            </a:rPr>
            <a:t>Planning to take a break with your busy schedule and spend time with friends?</a:t>
          </a:r>
        </a:p>
      </dsp:txBody>
      <dsp:txXfrm>
        <a:off x="1281827" y="474"/>
        <a:ext cx="5942967" cy="1109807"/>
      </dsp:txXfrm>
    </dsp:sp>
    <dsp:sp modelId="{70E8DE89-FC59-46C8-8EAC-D07C0E64EC25}">
      <dsp:nvSpPr>
        <dsp:cNvPr id="0" name=""/>
        <dsp:cNvSpPr/>
      </dsp:nvSpPr>
      <dsp:spPr>
        <a:xfrm>
          <a:off x="0" y="1387733"/>
          <a:ext cx="7224795" cy="1109807"/>
        </a:xfrm>
        <a:prstGeom prst="roundRect">
          <a:avLst>
            <a:gd name="adj" fmla="val 10000"/>
          </a:avLst>
        </a:prstGeom>
        <a:gradFill rotWithShape="0">
          <a:gsLst>
            <a:gs pos="0">
              <a:schemeClr val="accent5">
                <a:tint val="55000"/>
                <a:hueOff val="0"/>
                <a:satOff val="0"/>
                <a:lumOff val="0"/>
                <a:alphaOff val="0"/>
                <a:tint val="94000"/>
                <a:satMod val="105000"/>
                <a:lumMod val="102000"/>
              </a:schemeClr>
            </a:gs>
            <a:gs pos="100000">
              <a:schemeClr val="accent5">
                <a:tint val="55000"/>
                <a:hueOff val="0"/>
                <a:satOff val="0"/>
                <a:lumOff val="0"/>
                <a:alphaOff val="0"/>
                <a:shade val="74000"/>
                <a:satMod val="128000"/>
                <a:lumMod val="100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201FBC84-A195-4478-A844-1C3BE0135B24}">
      <dsp:nvSpPr>
        <dsp:cNvPr id="0" name=""/>
        <dsp:cNvSpPr/>
      </dsp:nvSpPr>
      <dsp:spPr>
        <a:xfrm>
          <a:off x="194074" y="1495798"/>
          <a:ext cx="893678" cy="893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A57C20A-95E7-432A-AF1E-1E318CF22753}">
      <dsp:nvSpPr>
        <dsp:cNvPr id="0" name=""/>
        <dsp:cNvSpPr/>
      </dsp:nvSpPr>
      <dsp:spPr>
        <a:xfrm>
          <a:off x="1281827" y="1387733"/>
          <a:ext cx="5942967" cy="110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55" tIns="117455" rIns="117455" bIns="117455"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just" defTabSz="711200">
            <a:lnSpc>
              <a:spcPct val="100000"/>
            </a:lnSpc>
            <a:spcBef>
              <a:spcPct val="0"/>
            </a:spcBef>
            <a:spcAft>
              <a:spcPct val="35000"/>
            </a:spcAft>
            <a:buNone/>
          </a:pPr>
          <a:r>
            <a:rPr lang="en-US" sz="1600" b="1" kern="1200" cap="none" spc="0" dirty="0">
              <a:ln/>
              <a:solidFill>
                <a:schemeClr val="accent3"/>
              </a:solidFill>
              <a:effectLst/>
              <a:latin typeface="Comic Sans MS" panose="030F0702030302020204" pitchFamily="66" charset="0"/>
            </a:rPr>
            <a:t>Wondering to connect with whom to meet? You have come to the perfect place.</a:t>
          </a:r>
        </a:p>
      </dsp:txBody>
      <dsp:txXfrm>
        <a:off x="1281827" y="1387733"/>
        <a:ext cx="5942967" cy="1109807"/>
      </dsp:txXfrm>
    </dsp:sp>
    <dsp:sp modelId="{672D7AFA-1D4D-4133-9937-562B622A49B1}">
      <dsp:nvSpPr>
        <dsp:cNvPr id="0" name=""/>
        <dsp:cNvSpPr/>
      </dsp:nvSpPr>
      <dsp:spPr>
        <a:xfrm>
          <a:off x="0" y="2774993"/>
          <a:ext cx="7224795" cy="1109807"/>
        </a:xfrm>
        <a:prstGeom prst="roundRect">
          <a:avLst>
            <a:gd name="adj" fmla="val 10000"/>
          </a:avLst>
        </a:prstGeom>
        <a:gradFill rotWithShape="0">
          <a:gsLst>
            <a:gs pos="0">
              <a:schemeClr val="accent5">
                <a:tint val="55000"/>
                <a:hueOff val="0"/>
                <a:satOff val="0"/>
                <a:lumOff val="0"/>
                <a:alphaOff val="0"/>
                <a:tint val="94000"/>
                <a:satMod val="105000"/>
                <a:lumMod val="102000"/>
              </a:schemeClr>
            </a:gs>
            <a:gs pos="100000">
              <a:schemeClr val="accent5">
                <a:tint val="55000"/>
                <a:hueOff val="0"/>
                <a:satOff val="0"/>
                <a:lumOff val="0"/>
                <a:alphaOff val="0"/>
                <a:shade val="74000"/>
                <a:satMod val="128000"/>
                <a:lumMod val="100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95F88FA-BBE9-476B-8DFD-654165352DAF}">
      <dsp:nvSpPr>
        <dsp:cNvPr id="0" name=""/>
        <dsp:cNvSpPr/>
      </dsp:nvSpPr>
      <dsp:spPr>
        <a:xfrm>
          <a:off x="100238" y="2789222"/>
          <a:ext cx="1081349" cy="1081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4B56E80-313B-450C-8C1D-5FEDF09D0839}">
      <dsp:nvSpPr>
        <dsp:cNvPr id="0" name=""/>
        <dsp:cNvSpPr/>
      </dsp:nvSpPr>
      <dsp:spPr>
        <a:xfrm>
          <a:off x="1281827" y="2774993"/>
          <a:ext cx="3251157" cy="110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55" tIns="117455" rIns="117455" bIns="117455"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just" defTabSz="711200">
            <a:lnSpc>
              <a:spcPct val="100000"/>
            </a:lnSpc>
            <a:spcBef>
              <a:spcPct val="0"/>
            </a:spcBef>
            <a:spcAft>
              <a:spcPct val="35000"/>
            </a:spcAft>
            <a:buNone/>
          </a:pPr>
          <a:r>
            <a:rPr lang="en-US" sz="1600" b="1" kern="1200" cap="none" spc="0" dirty="0">
              <a:ln/>
              <a:solidFill>
                <a:schemeClr val="accent3"/>
              </a:solidFill>
              <a:effectLst/>
              <a:latin typeface="Comic Sans MS" panose="030F0702030302020204" pitchFamily="66" charset="0"/>
            </a:rPr>
            <a:t>MyMeet will help you to keep connected with friends easily in just 3 steps.</a:t>
          </a:r>
        </a:p>
      </dsp:txBody>
      <dsp:txXfrm>
        <a:off x="1281827" y="2774993"/>
        <a:ext cx="3251157" cy="1109807"/>
      </dsp:txXfrm>
    </dsp:sp>
    <dsp:sp modelId="{7615A10A-1881-4D21-BC0C-EC4CB1F8A93D}">
      <dsp:nvSpPr>
        <dsp:cNvPr id="0" name=""/>
        <dsp:cNvSpPr/>
      </dsp:nvSpPr>
      <dsp:spPr>
        <a:xfrm>
          <a:off x="4532998" y="2774993"/>
          <a:ext cx="2691782" cy="110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55" tIns="117455" rIns="117455" bIns="117455" numCol="1" spcCol="1270" anchor="ctr" anchorCtr="0">
          <a:noAutofit/>
        </a:bodyPr>
        <a:lstStyle/>
        <a:p>
          <a:pPr marL="0" lvl="0" indent="0" algn="l" defTabSz="622300">
            <a:lnSpc>
              <a:spcPct val="100000"/>
            </a:lnSpc>
            <a:spcBef>
              <a:spcPct val="0"/>
            </a:spcBef>
            <a:spcAft>
              <a:spcPct val="35000"/>
            </a:spcAft>
            <a:buNone/>
          </a:pPr>
          <a:r>
            <a:rPr lang="en-US" sz="1400" b="0" kern="1200" cap="none" spc="0" dirty="0">
              <a:ln w="0">
                <a:solidFill>
                  <a:srgbClr val="15407F"/>
                </a:solidFill>
              </a:ln>
              <a:solidFill>
                <a:srgbClr val="515ACB"/>
              </a:solidFill>
              <a:effectLst>
                <a:outerShdw blurRad="38100" dist="25400" dir="5400000" algn="ctr" rotWithShape="0">
                  <a:srgbClr val="6E747A">
                    <a:alpha val="43000"/>
                  </a:srgbClr>
                </a:outerShdw>
              </a:effectLst>
              <a:latin typeface="Footlight MT Light" panose="0204060206030A020304" pitchFamily="18" charset="0"/>
            </a:rPr>
            <a:t>- Open Account &amp; Create Friends</a:t>
          </a:r>
        </a:p>
        <a:p>
          <a:pPr marL="0" lvl="0" indent="0" algn="l" defTabSz="622300">
            <a:lnSpc>
              <a:spcPct val="100000"/>
            </a:lnSpc>
            <a:spcBef>
              <a:spcPct val="0"/>
            </a:spcBef>
            <a:spcAft>
              <a:spcPct val="35000"/>
            </a:spcAft>
            <a:buNone/>
          </a:pPr>
          <a:r>
            <a:rPr lang="en-US" sz="1400" b="0" kern="1200" cap="none" spc="0" dirty="0">
              <a:ln w="0">
                <a:solidFill>
                  <a:srgbClr val="15407F"/>
                </a:solidFill>
              </a:ln>
              <a:solidFill>
                <a:srgbClr val="515ACB"/>
              </a:solidFill>
              <a:effectLst>
                <a:outerShdw blurRad="38100" dist="25400" dir="5400000" algn="ctr" rotWithShape="0">
                  <a:srgbClr val="6E747A">
                    <a:alpha val="43000"/>
                  </a:srgbClr>
                </a:outerShdw>
              </a:effectLst>
              <a:latin typeface="Footlight MT Light" panose="0204060206030A020304" pitchFamily="18" charset="0"/>
            </a:rPr>
            <a:t>- Create a Note, Add Event details</a:t>
          </a:r>
        </a:p>
        <a:p>
          <a:pPr marL="0" lvl="0" indent="0" algn="l" defTabSz="622300">
            <a:lnSpc>
              <a:spcPct val="100000"/>
            </a:lnSpc>
            <a:spcBef>
              <a:spcPct val="0"/>
            </a:spcBef>
            <a:spcAft>
              <a:spcPct val="35000"/>
            </a:spcAft>
            <a:buNone/>
          </a:pPr>
          <a:r>
            <a:rPr lang="en-US" sz="1400" b="0" kern="1200" cap="none" spc="0" dirty="0">
              <a:ln w="0">
                <a:solidFill>
                  <a:srgbClr val="15407F"/>
                </a:solidFill>
              </a:ln>
              <a:solidFill>
                <a:srgbClr val="515ACB"/>
              </a:solidFill>
              <a:effectLst>
                <a:outerShdw blurRad="38100" dist="25400" dir="5400000" algn="ctr" rotWithShape="0">
                  <a:srgbClr val="6E747A">
                    <a:alpha val="43000"/>
                  </a:srgbClr>
                </a:outerShdw>
              </a:effectLst>
              <a:latin typeface="Footlight MT Light" panose="0204060206030A020304" pitchFamily="18" charset="0"/>
            </a:rPr>
            <a:t>- Connect with people and enjoy</a:t>
          </a:r>
        </a:p>
      </dsp:txBody>
      <dsp:txXfrm>
        <a:off x="4532998" y="2774993"/>
        <a:ext cx="2691782" cy="11098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1C598-3ABB-4C5F-9DB7-C1B3B06FF56C}">
      <dsp:nvSpPr>
        <dsp:cNvPr id="0" name=""/>
        <dsp:cNvSpPr/>
      </dsp:nvSpPr>
      <dsp:spPr>
        <a:xfrm>
          <a:off x="758789" y="1779027"/>
          <a:ext cx="602361" cy="71"/>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38ED35D9-7161-4112-98D4-6B5439889576}">
      <dsp:nvSpPr>
        <dsp:cNvPr id="0" name=""/>
        <dsp:cNvSpPr/>
      </dsp:nvSpPr>
      <dsp:spPr>
        <a:xfrm>
          <a:off x="1397293" y="1728465"/>
          <a:ext cx="69271" cy="130107"/>
        </a:xfrm>
        <a:prstGeom prst="chevron">
          <a:avLst>
            <a:gd name="adj" fmla="val 9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EE563C0A-18F0-49CD-BEBE-B3BB9838D0C8}">
      <dsp:nvSpPr>
        <dsp:cNvPr id="0" name=""/>
        <dsp:cNvSpPr/>
      </dsp:nvSpPr>
      <dsp:spPr>
        <a:xfrm>
          <a:off x="404875" y="1500445"/>
          <a:ext cx="557237" cy="557237"/>
        </a:xfrm>
        <a:prstGeom prst="ellipse">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1624" tIns="21624" rIns="21624" bIns="21624" numCol="1" spcCol="1270" anchor="ctr" anchorCtr="0">
          <a:noAutofit/>
        </a:bodyPr>
        <a:lstStyle/>
        <a:p>
          <a:pPr marL="0" lvl="0" indent="0" algn="ctr" defTabSz="1244600">
            <a:lnSpc>
              <a:spcPct val="90000"/>
            </a:lnSpc>
            <a:spcBef>
              <a:spcPct val="0"/>
            </a:spcBef>
            <a:spcAft>
              <a:spcPct val="35000"/>
            </a:spcAft>
            <a:buNone/>
          </a:pPr>
          <a:r>
            <a:rPr lang="en-US" sz="2800" kern="1200"/>
            <a:t>1</a:t>
          </a:r>
        </a:p>
      </dsp:txBody>
      <dsp:txXfrm>
        <a:off x="486480" y="1582050"/>
        <a:ext cx="394027" cy="394027"/>
      </dsp:txXfrm>
    </dsp:sp>
    <dsp:sp modelId="{C0FA3FD4-9070-4405-B905-3BB24BF6C39F}">
      <dsp:nvSpPr>
        <dsp:cNvPr id="0" name=""/>
        <dsp:cNvSpPr/>
      </dsp:nvSpPr>
      <dsp:spPr>
        <a:xfrm>
          <a:off x="5836" y="2223279"/>
          <a:ext cx="1355314"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909" tIns="165100" rIns="106909" bIns="165100" numCol="1" spcCol="1270" anchor="t" anchorCtr="0">
          <a:noAutofit/>
        </a:bodyPr>
        <a:lstStyle/>
        <a:p>
          <a:pPr marL="0" lvl="0" indent="0" algn="l" defTabSz="577850">
            <a:lnSpc>
              <a:spcPct val="90000"/>
            </a:lnSpc>
            <a:spcBef>
              <a:spcPct val="0"/>
            </a:spcBef>
            <a:spcAft>
              <a:spcPct val="35000"/>
            </a:spcAft>
            <a:buNone/>
          </a:pPr>
          <a:r>
            <a:rPr lang="en-US" sz="1300" b="1" kern="1200">
              <a:latin typeface="Bell MT" panose="02020503060305020303" pitchFamily="18" charset="0"/>
            </a:rPr>
            <a:t>Create Map feature to easily navigate users for selection of event location</a:t>
          </a:r>
          <a:endParaRPr lang="en-US" sz="1300" kern="1200">
            <a:latin typeface="Bell MT" panose="02020503060305020303" pitchFamily="18" charset="0"/>
          </a:endParaRPr>
        </a:p>
      </dsp:txBody>
      <dsp:txXfrm>
        <a:off x="5836" y="2494342"/>
        <a:ext cx="1355314" cy="1694537"/>
      </dsp:txXfrm>
    </dsp:sp>
    <dsp:sp modelId="{A6769129-D559-4142-959E-6CAC83272B82}">
      <dsp:nvSpPr>
        <dsp:cNvPr id="0" name=""/>
        <dsp:cNvSpPr/>
      </dsp:nvSpPr>
      <dsp:spPr>
        <a:xfrm>
          <a:off x="1511741" y="1779032"/>
          <a:ext cx="1355314" cy="7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2021B83D-F5A0-4FD5-A3A1-BA1163128A8E}">
      <dsp:nvSpPr>
        <dsp:cNvPr id="0" name=""/>
        <dsp:cNvSpPr/>
      </dsp:nvSpPr>
      <dsp:spPr>
        <a:xfrm>
          <a:off x="2903198" y="1728469"/>
          <a:ext cx="69271" cy="130112"/>
        </a:xfrm>
        <a:prstGeom prst="chevron">
          <a:avLst>
            <a:gd name="adj" fmla="val 90000"/>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E88BFB3E-FC18-4378-B4BD-10D097B0FE94}">
      <dsp:nvSpPr>
        <dsp:cNvPr id="0" name=""/>
        <dsp:cNvSpPr/>
      </dsp:nvSpPr>
      <dsp:spPr>
        <a:xfrm>
          <a:off x="1910780" y="1500449"/>
          <a:ext cx="557237" cy="557237"/>
        </a:xfrm>
        <a:prstGeom prst="ellipse">
          <a:avLst/>
        </a:prstGeom>
        <a:solidFill>
          <a:schemeClr val="accent3">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1624" tIns="21624" rIns="21624" bIns="21624" numCol="1" spcCol="1270" anchor="ctr" anchorCtr="0">
          <a:noAutofit/>
        </a:bodyPr>
        <a:lstStyle/>
        <a:p>
          <a:pPr marL="0" lvl="0" indent="0" algn="ctr" defTabSz="1244600">
            <a:lnSpc>
              <a:spcPct val="90000"/>
            </a:lnSpc>
            <a:spcBef>
              <a:spcPct val="0"/>
            </a:spcBef>
            <a:spcAft>
              <a:spcPct val="35000"/>
            </a:spcAft>
            <a:buNone/>
          </a:pPr>
          <a:r>
            <a:rPr lang="en-US" sz="2800" kern="1200"/>
            <a:t>2</a:t>
          </a:r>
          <a:endParaRPr lang="en-US" sz="2800" kern="1200" dirty="0"/>
        </a:p>
      </dsp:txBody>
      <dsp:txXfrm>
        <a:off x="1992385" y="1582054"/>
        <a:ext cx="394027" cy="394027"/>
      </dsp:txXfrm>
    </dsp:sp>
    <dsp:sp modelId="{AA32421A-BA71-4C5E-AADD-609D1EAA77BC}">
      <dsp:nvSpPr>
        <dsp:cNvPr id="0" name=""/>
        <dsp:cNvSpPr/>
      </dsp:nvSpPr>
      <dsp:spPr>
        <a:xfrm>
          <a:off x="1511741" y="2223291"/>
          <a:ext cx="1355314"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909" tIns="165100" rIns="106909" bIns="165100" numCol="1" spcCol="1270" anchor="t" anchorCtr="0">
          <a:noAutofit/>
        </a:bodyPr>
        <a:lstStyle/>
        <a:p>
          <a:pPr marL="0" lvl="0" indent="0" algn="l" defTabSz="577850">
            <a:lnSpc>
              <a:spcPct val="90000"/>
            </a:lnSpc>
            <a:spcBef>
              <a:spcPct val="0"/>
            </a:spcBef>
            <a:spcAft>
              <a:spcPct val="35000"/>
            </a:spcAft>
            <a:buNone/>
          </a:pPr>
          <a:r>
            <a:rPr lang="en-US" sz="1300" b="1" kern="1200">
              <a:latin typeface="Bell MT" panose="02020503060305020303" pitchFamily="18" charset="0"/>
            </a:rPr>
            <a:t>Create Comment feature for each event posted by the user</a:t>
          </a:r>
          <a:endParaRPr lang="en-US" sz="1300" kern="1200">
            <a:latin typeface="Bell MT" panose="02020503060305020303" pitchFamily="18" charset="0"/>
          </a:endParaRPr>
        </a:p>
      </dsp:txBody>
      <dsp:txXfrm>
        <a:off x="1511741" y="2494354"/>
        <a:ext cx="1355314" cy="1694537"/>
      </dsp:txXfrm>
    </dsp:sp>
    <dsp:sp modelId="{FC65C373-A01C-436C-AD00-ED6AA3DD21B8}">
      <dsp:nvSpPr>
        <dsp:cNvPr id="0" name=""/>
        <dsp:cNvSpPr/>
      </dsp:nvSpPr>
      <dsp:spPr>
        <a:xfrm>
          <a:off x="3017646" y="1779032"/>
          <a:ext cx="1355314" cy="72"/>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91A318A9-9CAF-4602-97DD-69D5E6602615}">
      <dsp:nvSpPr>
        <dsp:cNvPr id="0" name=""/>
        <dsp:cNvSpPr/>
      </dsp:nvSpPr>
      <dsp:spPr>
        <a:xfrm>
          <a:off x="4409102" y="1728469"/>
          <a:ext cx="69271" cy="130112"/>
        </a:xfrm>
        <a:prstGeom prst="chevron">
          <a:avLst>
            <a:gd name="adj" fmla="val 9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0B0D55C6-DD56-48EA-80B4-650B2B2C6DA3}">
      <dsp:nvSpPr>
        <dsp:cNvPr id="0" name=""/>
        <dsp:cNvSpPr/>
      </dsp:nvSpPr>
      <dsp:spPr>
        <a:xfrm>
          <a:off x="3416685" y="1500449"/>
          <a:ext cx="557237" cy="557237"/>
        </a:xfrm>
        <a:prstGeom prst="ellipse">
          <a:avLst/>
        </a:prstGeom>
        <a:solidFill>
          <a:schemeClr val="accent4">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1624" tIns="21624" rIns="21624" bIns="21624" numCol="1" spcCol="1270" anchor="ctr" anchorCtr="0">
          <a:noAutofit/>
        </a:bodyPr>
        <a:lstStyle/>
        <a:p>
          <a:pPr marL="0" lvl="0" indent="0" algn="ctr" defTabSz="1244600">
            <a:lnSpc>
              <a:spcPct val="90000"/>
            </a:lnSpc>
            <a:spcBef>
              <a:spcPct val="0"/>
            </a:spcBef>
            <a:spcAft>
              <a:spcPct val="35000"/>
            </a:spcAft>
            <a:buNone/>
          </a:pPr>
          <a:r>
            <a:rPr lang="en-US" sz="2800" kern="1200"/>
            <a:t>3</a:t>
          </a:r>
        </a:p>
      </dsp:txBody>
      <dsp:txXfrm>
        <a:off x="3498290" y="1582054"/>
        <a:ext cx="394027" cy="394027"/>
      </dsp:txXfrm>
    </dsp:sp>
    <dsp:sp modelId="{79D8B29B-5D35-4B94-8FA0-3B8363CA0209}">
      <dsp:nvSpPr>
        <dsp:cNvPr id="0" name=""/>
        <dsp:cNvSpPr/>
      </dsp:nvSpPr>
      <dsp:spPr>
        <a:xfrm>
          <a:off x="3017646" y="2223291"/>
          <a:ext cx="1355314"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909" tIns="165100" rIns="106909" bIns="165100" numCol="1" spcCol="1270" anchor="t" anchorCtr="0">
          <a:noAutofit/>
        </a:bodyPr>
        <a:lstStyle/>
        <a:p>
          <a:pPr marL="0" lvl="0" indent="0" algn="l" defTabSz="577850">
            <a:lnSpc>
              <a:spcPct val="90000"/>
            </a:lnSpc>
            <a:spcBef>
              <a:spcPct val="0"/>
            </a:spcBef>
            <a:spcAft>
              <a:spcPct val="35000"/>
            </a:spcAft>
            <a:buNone/>
          </a:pPr>
          <a:r>
            <a:rPr lang="en-US" sz="1300" b="1" kern="1200">
              <a:latin typeface="Bell MT" panose="02020503060305020303" pitchFamily="18" charset="0"/>
            </a:rPr>
            <a:t>Create Chat feature for users to chat with others personally </a:t>
          </a:r>
          <a:endParaRPr lang="en-US" sz="1300" kern="1200">
            <a:latin typeface="Bell MT" panose="02020503060305020303" pitchFamily="18" charset="0"/>
          </a:endParaRPr>
        </a:p>
      </dsp:txBody>
      <dsp:txXfrm>
        <a:off x="3017646" y="2494354"/>
        <a:ext cx="1355314" cy="1694537"/>
      </dsp:txXfrm>
    </dsp:sp>
    <dsp:sp modelId="{01215B19-A417-4DC7-A1EE-ED4E6466A93B}">
      <dsp:nvSpPr>
        <dsp:cNvPr id="0" name=""/>
        <dsp:cNvSpPr/>
      </dsp:nvSpPr>
      <dsp:spPr>
        <a:xfrm>
          <a:off x="4523551" y="1779032"/>
          <a:ext cx="1355314" cy="72"/>
        </a:xfrm>
        <a:prstGeom prst="rect">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5350FFAC-4D13-4E99-BD98-FDB50E03C9A4}">
      <dsp:nvSpPr>
        <dsp:cNvPr id="0" name=""/>
        <dsp:cNvSpPr/>
      </dsp:nvSpPr>
      <dsp:spPr>
        <a:xfrm>
          <a:off x="5915007" y="1728469"/>
          <a:ext cx="69271" cy="130112"/>
        </a:xfrm>
        <a:prstGeom prst="chevron">
          <a:avLst>
            <a:gd name="adj" fmla="val 9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10328671-AC71-439B-A458-D3225DF3C6DD}">
      <dsp:nvSpPr>
        <dsp:cNvPr id="0" name=""/>
        <dsp:cNvSpPr/>
      </dsp:nvSpPr>
      <dsp:spPr>
        <a:xfrm>
          <a:off x="4922590" y="1500449"/>
          <a:ext cx="557237" cy="557237"/>
        </a:xfrm>
        <a:prstGeom prst="ellipse">
          <a:avLst/>
        </a:prstGeom>
        <a:solidFill>
          <a:schemeClr val="accent5">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1624" tIns="21624" rIns="21624" bIns="21624" numCol="1" spcCol="1270" anchor="ctr" anchorCtr="0">
          <a:noAutofit/>
        </a:bodyPr>
        <a:lstStyle/>
        <a:p>
          <a:pPr marL="0" lvl="0" indent="0" algn="ctr" defTabSz="1244600">
            <a:lnSpc>
              <a:spcPct val="90000"/>
            </a:lnSpc>
            <a:spcBef>
              <a:spcPct val="0"/>
            </a:spcBef>
            <a:spcAft>
              <a:spcPct val="35000"/>
            </a:spcAft>
            <a:buNone/>
          </a:pPr>
          <a:r>
            <a:rPr lang="en-US" sz="2800" kern="1200"/>
            <a:t>4</a:t>
          </a:r>
        </a:p>
      </dsp:txBody>
      <dsp:txXfrm>
        <a:off x="5004195" y="1582054"/>
        <a:ext cx="394027" cy="394027"/>
      </dsp:txXfrm>
    </dsp:sp>
    <dsp:sp modelId="{1FE81D49-6736-4768-ABC6-AB7A7BCCEF41}">
      <dsp:nvSpPr>
        <dsp:cNvPr id="0" name=""/>
        <dsp:cNvSpPr/>
      </dsp:nvSpPr>
      <dsp:spPr>
        <a:xfrm>
          <a:off x="4523551" y="2223291"/>
          <a:ext cx="1355314"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909" tIns="165100" rIns="106909" bIns="165100" numCol="1" spcCol="1270" anchor="t" anchorCtr="0">
          <a:noAutofit/>
        </a:bodyPr>
        <a:lstStyle/>
        <a:p>
          <a:pPr marL="0" lvl="0" indent="0" algn="l" defTabSz="577850">
            <a:lnSpc>
              <a:spcPct val="90000"/>
            </a:lnSpc>
            <a:spcBef>
              <a:spcPct val="0"/>
            </a:spcBef>
            <a:spcAft>
              <a:spcPct val="35000"/>
            </a:spcAft>
            <a:buNone/>
          </a:pPr>
          <a:r>
            <a:rPr lang="en-US" sz="1300" b="1" kern="1200">
              <a:latin typeface="Bell MT" panose="02020503060305020303" pitchFamily="18" charset="0"/>
            </a:rPr>
            <a:t>Add new functionality of storing user’s location and timestamp in the database and deleting using triggers</a:t>
          </a:r>
          <a:endParaRPr lang="en-US" sz="1300" kern="1200">
            <a:latin typeface="Bell MT" panose="02020503060305020303" pitchFamily="18" charset="0"/>
          </a:endParaRPr>
        </a:p>
      </dsp:txBody>
      <dsp:txXfrm>
        <a:off x="4523551" y="2494354"/>
        <a:ext cx="1355314" cy="1694537"/>
      </dsp:txXfrm>
    </dsp:sp>
    <dsp:sp modelId="{7CF9524B-F858-4278-BA8E-E109D3DBFF97}">
      <dsp:nvSpPr>
        <dsp:cNvPr id="0" name=""/>
        <dsp:cNvSpPr/>
      </dsp:nvSpPr>
      <dsp:spPr>
        <a:xfrm>
          <a:off x="6029456" y="1779032"/>
          <a:ext cx="1355314" cy="72"/>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2F1F80F6-1DC1-4CC7-8077-37F068DB4A29}">
      <dsp:nvSpPr>
        <dsp:cNvPr id="0" name=""/>
        <dsp:cNvSpPr/>
      </dsp:nvSpPr>
      <dsp:spPr>
        <a:xfrm>
          <a:off x="7420912" y="1728469"/>
          <a:ext cx="69271" cy="130112"/>
        </a:xfrm>
        <a:prstGeom prst="chevron">
          <a:avLst>
            <a:gd name="adj" fmla="val 90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DBA1DCB2-1719-4546-808C-1C4F406B2F48}">
      <dsp:nvSpPr>
        <dsp:cNvPr id="0" name=""/>
        <dsp:cNvSpPr/>
      </dsp:nvSpPr>
      <dsp:spPr>
        <a:xfrm>
          <a:off x="6428495" y="1500449"/>
          <a:ext cx="557237" cy="557237"/>
        </a:xfrm>
        <a:prstGeom prst="ellipse">
          <a:avLst/>
        </a:prstGeom>
        <a:solidFill>
          <a:schemeClr val="accent6">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1624" tIns="21624" rIns="21624" bIns="21624" numCol="1" spcCol="1270" anchor="ctr" anchorCtr="0">
          <a:noAutofit/>
        </a:bodyPr>
        <a:lstStyle/>
        <a:p>
          <a:pPr marL="0" lvl="0" indent="0" algn="ctr" defTabSz="1244600">
            <a:lnSpc>
              <a:spcPct val="90000"/>
            </a:lnSpc>
            <a:spcBef>
              <a:spcPct val="0"/>
            </a:spcBef>
            <a:spcAft>
              <a:spcPct val="35000"/>
            </a:spcAft>
            <a:buNone/>
          </a:pPr>
          <a:r>
            <a:rPr lang="en-US" sz="2800" kern="1200"/>
            <a:t>5</a:t>
          </a:r>
        </a:p>
      </dsp:txBody>
      <dsp:txXfrm>
        <a:off x="6510100" y="1582054"/>
        <a:ext cx="394027" cy="394027"/>
      </dsp:txXfrm>
    </dsp:sp>
    <dsp:sp modelId="{BC679992-3777-443B-BA70-51B27C548EB7}">
      <dsp:nvSpPr>
        <dsp:cNvPr id="0" name=""/>
        <dsp:cNvSpPr/>
      </dsp:nvSpPr>
      <dsp:spPr>
        <a:xfrm>
          <a:off x="6029456" y="2223291"/>
          <a:ext cx="1355314"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909" tIns="165100" rIns="106909" bIns="165100" numCol="1" spcCol="1270" anchor="t" anchorCtr="0">
          <a:noAutofit/>
        </a:bodyPr>
        <a:lstStyle/>
        <a:p>
          <a:pPr marL="0" lvl="0" indent="0" algn="l" defTabSz="577850">
            <a:lnSpc>
              <a:spcPct val="90000"/>
            </a:lnSpc>
            <a:spcBef>
              <a:spcPct val="0"/>
            </a:spcBef>
            <a:spcAft>
              <a:spcPct val="35000"/>
            </a:spcAft>
            <a:buNone/>
          </a:pPr>
          <a:r>
            <a:rPr lang="en-US" sz="1300" b="1" kern="1200">
              <a:latin typeface="Bell MT" panose="02020503060305020303" pitchFamily="18" charset="0"/>
            </a:rPr>
            <a:t>Add new filter tags based on location, comments, schedule, event start and end time . </a:t>
          </a:r>
          <a:endParaRPr lang="en-US" sz="1300" kern="1200">
            <a:latin typeface="Bell MT" panose="02020503060305020303" pitchFamily="18" charset="0"/>
          </a:endParaRPr>
        </a:p>
      </dsp:txBody>
      <dsp:txXfrm>
        <a:off x="6029456" y="2494354"/>
        <a:ext cx="1355314" cy="1694537"/>
      </dsp:txXfrm>
    </dsp:sp>
    <dsp:sp modelId="{422FFBB3-46B9-4304-B79D-D7F3060C772D}">
      <dsp:nvSpPr>
        <dsp:cNvPr id="0" name=""/>
        <dsp:cNvSpPr/>
      </dsp:nvSpPr>
      <dsp:spPr>
        <a:xfrm>
          <a:off x="7535361" y="1779032"/>
          <a:ext cx="1355314" cy="72"/>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B6C97B66-F3C2-43D7-8DE7-CD765F5A78A4}">
      <dsp:nvSpPr>
        <dsp:cNvPr id="0" name=""/>
        <dsp:cNvSpPr/>
      </dsp:nvSpPr>
      <dsp:spPr>
        <a:xfrm>
          <a:off x="8926817" y="1728469"/>
          <a:ext cx="69271" cy="130112"/>
        </a:xfrm>
        <a:prstGeom prst="chevron">
          <a:avLst>
            <a:gd name="adj" fmla="val 9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0AFDC90B-E81D-41F8-B23D-F6793CDECF99}">
      <dsp:nvSpPr>
        <dsp:cNvPr id="0" name=""/>
        <dsp:cNvSpPr/>
      </dsp:nvSpPr>
      <dsp:spPr>
        <a:xfrm>
          <a:off x="7934400" y="1500449"/>
          <a:ext cx="557237" cy="557237"/>
        </a:xfrm>
        <a:prstGeom prst="ellipse">
          <a:avLst/>
        </a:prstGeom>
        <a:solidFill>
          <a:schemeClr val="accent2">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1624" tIns="21624" rIns="21624" bIns="21624" numCol="1" spcCol="1270" anchor="ctr" anchorCtr="0">
          <a:noAutofit/>
        </a:bodyPr>
        <a:lstStyle/>
        <a:p>
          <a:pPr marL="0" lvl="0" indent="0" algn="ctr" defTabSz="1244600">
            <a:lnSpc>
              <a:spcPct val="90000"/>
            </a:lnSpc>
            <a:spcBef>
              <a:spcPct val="0"/>
            </a:spcBef>
            <a:spcAft>
              <a:spcPct val="35000"/>
            </a:spcAft>
            <a:buNone/>
          </a:pPr>
          <a:r>
            <a:rPr lang="en-US" sz="2800" kern="1200"/>
            <a:t>6</a:t>
          </a:r>
        </a:p>
      </dsp:txBody>
      <dsp:txXfrm>
        <a:off x="8016005" y="1582054"/>
        <a:ext cx="394027" cy="394027"/>
      </dsp:txXfrm>
    </dsp:sp>
    <dsp:sp modelId="{0630F76B-29A9-4E39-9E19-777DB76B581A}">
      <dsp:nvSpPr>
        <dsp:cNvPr id="0" name=""/>
        <dsp:cNvSpPr/>
      </dsp:nvSpPr>
      <dsp:spPr>
        <a:xfrm>
          <a:off x="7535361" y="2223291"/>
          <a:ext cx="1355314"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909" tIns="165100" rIns="106909" bIns="165100" numCol="1" spcCol="1270" anchor="t" anchorCtr="0">
          <a:noAutofit/>
        </a:bodyPr>
        <a:lstStyle/>
        <a:p>
          <a:pPr marL="0" lvl="0" indent="0" algn="l" defTabSz="577850">
            <a:lnSpc>
              <a:spcPct val="90000"/>
            </a:lnSpc>
            <a:spcBef>
              <a:spcPct val="0"/>
            </a:spcBef>
            <a:spcAft>
              <a:spcPct val="35000"/>
            </a:spcAft>
            <a:buNone/>
          </a:pPr>
          <a:r>
            <a:rPr lang="en-US" sz="1300" b="1" kern="1200">
              <a:latin typeface="Bell MT" panose="02020503060305020303" pitchFamily="18" charset="0"/>
            </a:rPr>
            <a:t>Add comment tags like – will visit/ not able to visit, etc in comment table</a:t>
          </a:r>
          <a:endParaRPr lang="en-US" sz="1300" kern="1200">
            <a:latin typeface="Bell MT" panose="02020503060305020303" pitchFamily="18" charset="0"/>
          </a:endParaRPr>
        </a:p>
      </dsp:txBody>
      <dsp:txXfrm>
        <a:off x="7535361" y="2494354"/>
        <a:ext cx="1355314" cy="1694537"/>
      </dsp:txXfrm>
    </dsp:sp>
    <dsp:sp modelId="{18AC206E-3C11-4BC8-AB2B-59F37139987F}">
      <dsp:nvSpPr>
        <dsp:cNvPr id="0" name=""/>
        <dsp:cNvSpPr/>
      </dsp:nvSpPr>
      <dsp:spPr>
        <a:xfrm>
          <a:off x="9041266" y="1779032"/>
          <a:ext cx="1355314" cy="7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8AE42EFF-8DFE-49A2-BAFB-9CDE7ADE43C1}">
      <dsp:nvSpPr>
        <dsp:cNvPr id="0" name=""/>
        <dsp:cNvSpPr/>
      </dsp:nvSpPr>
      <dsp:spPr>
        <a:xfrm>
          <a:off x="10432722" y="1728469"/>
          <a:ext cx="69271" cy="130112"/>
        </a:xfrm>
        <a:prstGeom prst="chevron">
          <a:avLst>
            <a:gd name="adj" fmla="val 90000"/>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5C9809D9-B8E2-4B96-A071-6B5EFB27CE50}">
      <dsp:nvSpPr>
        <dsp:cNvPr id="0" name=""/>
        <dsp:cNvSpPr/>
      </dsp:nvSpPr>
      <dsp:spPr>
        <a:xfrm>
          <a:off x="9440305" y="1500449"/>
          <a:ext cx="557237" cy="557237"/>
        </a:xfrm>
        <a:prstGeom prst="ellipse">
          <a:avLst/>
        </a:prstGeom>
        <a:solidFill>
          <a:schemeClr val="accent3">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1624" tIns="21624" rIns="21624" bIns="21624" numCol="1" spcCol="1270" anchor="ctr" anchorCtr="0">
          <a:noAutofit/>
        </a:bodyPr>
        <a:lstStyle/>
        <a:p>
          <a:pPr marL="0" lvl="0" indent="0" algn="ctr" defTabSz="1244600">
            <a:lnSpc>
              <a:spcPct val="90000"/>
            </a:lnSpc>
            <a:spcBef>
              <a:spcPct val="0"/>
            </a:spcBef>
            <a:spcAft>
              <a:spcPct val="35000"/>
            </a:spcAft>
            <a:buNone/>
          </a:pPr>
          <a:r>
            <a:rPr lang="en-US" sz="2800" kern="1200"/>
            <a:t>7</a:t>
          </a:r>
        </a:p>
      </dsp:txBody>
      <dsp:txXfrm>
        <a:off x="9521910" y="1582054"/>
        <a:ext cx="394027" cy="394027"/>
      </dsp:txXfrm>
    </dsp:sp>
    <dsp:sp modelId="{AEB786F5-E66A-466E-8519-CF160DEB1D41}">
      <dsp:nvSpPr>
        <dsp:cNvPr id="0" name=""/>
        <dsp:cNvSpPr/>
      </dsp:nvSpPr>
      <dsp:spPr>
        <a:xfrm>
          <a:off x="9041266" y="2223291"/>
          <a:ext cx="1355406"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916" tIns="165100" rIns="106916" bIns="165100" numCol="1" spcCol="1270" anchor="t" anchorCtr="0">
          <a:noAutofit/>
        </a:bodyPr>
        <a:lstStyle/>
        <a:p>
          <a:pPr marL="0" lvl="0" indent="0" algn="l" defTabSz="577850">
            <a:lnSpc>
              <a:spcPct val="90000"/>
            </a:lnSpc>
            <a:spcBef>
              <a:spcPct val="0"/>
            </a:spcBef>
            <a:spcAft>
              <a:spcPct val="35000"/>
            </a:spcAft>
            <a:buNone/>
          </a:pPr>
          <a:r>
            <a:rPr lang="en-US" sz="1300" b="1" kern="1200">
              <a:latin typeface="Bell MT" panose="02020503060305020303" pitchFamily="18" charset="0"/>
            </a:rPr>
            <a:t>Make data input in the system to flow in natural way. </a:t>
          </a:r>
          <a:endParaRPr lang="en-US" sz="1300" kern="1200">
            <a:latin typeface="Bell MT" panose="02020503060305020303" pitchFamily="18" charset="0"/>
          </a:endParaRPr>
        </a:p>
      </dsp:txBody>
      <dsp:txXfrm>
        <a:off x="9041266" y="2494372"/>
        <a:ext cx="1355406" cy="1694519"/>
      </dsp:txXfrm>
    </dsp:sp>
    <dsp:sp modelId="{22A9FC4A-8CBE-4A2A-97ED-E4259D08B14D}">
      <dsp:nvSpPr>
        <dsp:cNvPr id="0" name=""/>
        <dsp:cNvSpPr/>
      </dsp:nvSpPr>
      <dsp:spPr>
        <a:xfrm>
          <a:off x="10547274" y="1779032"/>
          <a:ext cx="677657" cy="72"/>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792E10F4-8DE0-4A55-92F8-A5597BB6EE12}">
      <dsp:nvSpPr>
        <dsp:cNvPr id="0" name=""/>
        <dsp:cNvSpPr/>
      </dsp:nvSpPr>
      <dsp:spPr>
        <a:xfrm>
          <a:off x="10946312" y="1500449"/>
          <a:ext cx="557237" cy="557237"/>
        </a:xfrm>
        <a:prstGeom prst="ellipse">
          <a:avLst/>
        </a:prstGeom>
        <a:solidFill>
          <a:schemeClr val="accent4">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1624" tIns="21624" rIns="21624" bIns="21624" numCol="1" spcCol="1270" anchor="ctr" anchorCtr="0">
          <a:noAutofit/>
        </a:bodyPr>
        <a:lstStyle/>
        <a:p>
          <a:pPr marL="0" lvl="0" indent="0" algn="ctr" defTabSz="1244600">
            <a:lnSpc>
              <a:spcPct val="90000"/>
            </a:lnSpc>
            <a:spcBef>
              <a:spcPct val="0"/>
            </a:spcBef>
            <a:spcAft>
              <a:spcPct val="35000"/>
            </a:spcAft>
            <a:buNone/>
          </a:pPr>
          <a:r>
            <a:rPr lang="en-US" sz="2800" kern="1200"/>
            <a:t>8</a:t>
          </a:r>
        </a:p>
      </dsp:txBody>
      <dsp:txXfrm>
        <a:off x="11027917" y="1582054"/>
        <a:ext cx="394027" cy="394027"/>
      </dsp:txXfrm>
    </dsp:sp>
    <dsp:sp modelId="{6864F258-5172-4FD0-A9F7-ECCE7CE4ACBC}">
      <dsp:nvSpPr>
        <dsp:cNvPr id="0" name=""/>
        <dsp:cNvSpPr/>
      </dsp:nvSpPr>
      <dsp:spPr>
        <a:xfrm>
          <a:off x="10547274" y="2223291"/>
          <a:ext cx="1355314"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909" tIns="165100" rIns="106909" bIns="165100" numCol="1" spcCol="1270" anchor="t" anchorCtr="0">
          <a:noAutofit/>
        </a:bodyPr>
        <a:lstStyle/>
        <a:p>
          <a:pPr marL="0" lvl="0" indent="0" algn="l" defTabSz="577850">
            <a:lnSpc>
              <a:spcPct val="90000"/>
            </a:lnSpc>
            <a:spcBef>
              <a:spcPct val="0"/>
            </a:spcBef>
            <a:spcAft>
              <a:spcPct val="35000"/>
            </a:spcAft>
            <a:buNone/>
          </a:pPr>
          <a:r>
            <a:rPr lang="en-US" sz="1300" b="1" kern="1200">
              <a:latin typeface="Bell MT" panose="02020503060305020303" pitchFamily="18" charset="0"/>
            </a:rPr>
            <a:t>Increase data set to analyze the trends of users in Data visualization software </a:t>
          </a:r>
          <a:endParaRPr lang="en-US" sz="1300" kern="1200">
            <a:latin typeface="Bell MT" panose="02020503060305020303" pitchFamily="18" charset="0"/>
          </a:endParaRPr>
        </a:p>
      </dsp:txBody>
      <dsp:txXfrm>
        <a:off x="10547274" y="2494354"/>
        <a:ext cx="1355314" cy="16945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EDB9A-1BA4-41DD-8E9B-2D3C2DA554BA}"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030D4-997C-44D8-B770-3BC22E536F6B}" type="slidenum">
              <a:rPr lang="en-US" smtClean="0"/>
              <a:t>‹#›</a:t>
            </a:fld>
            <a:endParaRPr lang="en-US"/>
          </a:p>
        </p:txBody>
      </p:sp>
    </p:spTree>
    <p:extLst>
      <p:ext uri="{BB962C8B-B14F-4D97-AF65-F5344CB8AC3E}">
        <p14:creationId xmlns:p14="http://schemas.microsoft.com/office/powerpoint/2010/main" val="346754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6030D4-997C-44D8-B770-3BC22E536F6B}" type="slidenum">
              <a:rPr lang="en-US" smtClean="0"/>
              <a:t>7</a:t>
            </a:fld>
            <a:endParaRPr lang="en-US"/>
          </a:p>
        </p:txBody>
      </p:sp>
    </p:spTree>
    <p:extLst>
      <p:ext uri="{BB962C8B-B14F-4D97-AF65-F5344CB8AC3E}">
        <p14:creationId xmlns:p14="http://schemas.microsoft.com/office/powerpoint/2010/main" val="289624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6030D4-997C-44D8-B770-3BC22E536F6B}" type="slidenum">
              <a:rPr lang="en-US" smtClean="0"/>
              <a:t>14</a:t>
            </a:fld>
            <a:endParaRPr lang="en-US"/>
          </a:p>
        </p:txBody>
      </p:sp>
    </p:spTree>
    <p:extLst>
      <p:ext uri="{BB962C8B-B14F-4D97-AF65-F5344CB8AC3E}">
        <p14:creationId xmlns:p14="http://schemas.microsoft.com/office/powerpoint/2010/main" val="375062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5DC47FB-4CCB-40A9-AF60-1640B05F319D}" type="datetimeFigureOut">
              <a:rPr lang="en-US" smtClean="0"/>
              <a:t>12/10/2022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2111813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DC47FB-4CCB-40A9-AF60-1640B05F319D}"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3739307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DC47FB-4CCB-40A9-AF60-1640B05F319D}"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3087201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DC47FB-4CCB-40A9-AF60-1640B05F319D}"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72DD5-3CDA-4971-A317-F3943E2664C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46690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DC47FB-4CCB-40A9-AF60-1640B05F319D}"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2482637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DC47FB-4CCB-40A9-AF60-1640B05F319D}" type="datetimeFigureOut">
              <a:rPr lang="en-US" smtClean="0"/>
              <a:t>12/10/2022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3541720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DC47FB-4CCB-40A9-AF60-1640B05F319D}" type="datetimeFigureOut">
              <a:rPr lang="en-US" smtClean="0"/>
              <a:t>12/10/2022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2252784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C47FB-4CCB-40A9-AF60-1640B05F319D}"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3249191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C47FB-4CCB-40A9-AF60-1640B05F319D}"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375415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C47FB-4CCB-40A9-AF60-1640B05F319D}"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9347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DC47FB-4CCB-40A9-AF60-1640B05F319D}"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3288733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DC47FB-4CCB-40A9-AF60-1640B05F319D}"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236340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DC47FB-4CCB-40A9-AF60-1640B05F319D}" type="datetimeFigureOut">
              <a:rPr lang="en-US" smtClean="0"/>
              <a:t>12/10/2022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236302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DC47FB-4CCB-40A9-AF60-1640B05F319D}" type="datetimeFigureOut">
              <a:rPr lang="en-US" smtClean="0"/>
              <a:t>12/10/2022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295120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DC47FB-4CCB-40A9-AF60-1640B05F319D}" type="datetimeFigureOut">
              <a:rPr lang="en-US" smtClean="0"/>
              <a:t>12/10/2022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4249301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DC47FB-4CCB-40A9-AF60-1640B05F319D}"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217677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DC47FB-4CCB-40A9-AF60-1640B05F319D}"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772DD5-3CDA-4971-A317-F3943E2664CD}" type="slidenum">
              <a:rPr lang="en-US" smtClean="0"/>
              <a:t>‹#›</a:t>
            </a:fld>
            <a:endParaRPr lang="en-US"/>
          </a:p>
        </p:txBody>
      </p:sp>
    </p:spTree>
    <p:extLst>
      <p:ext uri="{BB962C8B-B14F-4D97-AF65-F5344CB8AC3E}">
        <p14:creationId xmlns:p14="http://schemas.microsoft.com/office/powerpoint/2010/main" val="11087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DC47FB-4CCB-40A9-AF60-1640B05F319D}" type="datetimeFigureOut">
              <a:rPr lang="en-US" smtClean="0"/>
              <a:t>12/10/2022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772DD5-3CDA-4971-A317-F3943E2664CD}" type="slidenum">
              <a:rPr lang="en-US" smtClean="0"/>
              <a:t>‹#›</a:t>
            </a:fld>
            <a:endParaRPr lang="en-US"/>
          </a:p>
        </p:txBody>
      </p:sp>
    </p:spTree>
    <p:extLst>
      <p:ext uri="{BB962C8B-B14F-4D97-AF65-F5344CB8AC3E}">
        <p14:creationId xmlns:p14="http://schemas.microsoft.com/office/powerpoint/2010/main" val="230303054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9.png"/><Relationship Id="rId3" Type="http://schemas.openxmlformats.org/officeDocument/2006/relationships/image" Target="../media/image18.png"/><Relationship Id="rId7" Type="http://schemas.microsoft.com/office/2007/relationships/hdphoto" Target="../media/hdphoto4.wdp"/><Relationship Id="rId12" Type="http://schemas.openxmlformats.org/officeDocument/2006/relationships/hyperlink" Target="https://litslink.com/blog/web-application-architecture" TargetMode="External"/><Relationship Id="rId2" Type="http://schemas.openxmlformats.org/officeDocument/2006/relationships/hyperlink" Target="https://paceuniversity-my.sharepoint.com/personal/yj38882n_pace_edu/Documents/Documents/PACE/FALL%202022/IS%20623%20IS%20Dsgn%20&amp;%20Dvlpmnt/Assignment/HW%209.docx?web=1" TargetMode="External"/><Relationship Id="rId1" Type="http://schemas.openxmlformats.org/officeDocument/2006/relationships/slideLayout" Target="../slideLayouts/slideLayout2.xml"/><Relationship Id="rId6" Type="http://schemas.openxmlformats.org/officeDocument/2006/relationships/image" Target="../media/image20.png"/><Relationship Id="rId11" Type="http://schemas.microsoft.com/office/2007/relationships/hdphoto" Target="../media/hdphoto5.wdp"/><Relationship Id="rId5" Type="http://schemas.microsoft.com/office/2007/relationships/hdphoto" Target="../media/hdphoto3.wdp"/><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 Id="rId1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9.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3.wdp"/><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microsoft.com/office/2007/relationships/hdphoto" Target="../media/hdphoto15.wdp"/><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6.png"/><Relationship Id="rId9" Type="http://schemas.microsoft.com/office/2007/relationships/hdphoto" Target="../media/hdphoto16.wdp"/><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hyperlink" Target="https://www.iconfinder.com/"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hyperlink" Target="https://litslink.com/blog/web-application-architectu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lucid.app/lucidchart/057a3d85-e29b-4c28-bfda-a27d443d84b9/edit?viewport_loc=-401%2C110%2C2519%2C1149%2C0DjlVPRn9anX7&amp;invitationId=inv_47b1c330-b5ee-4395-9b45-6dbafa783b42"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ucid.app/lucidchart/215b9bfc-0766-43c5-8608-348fa2107b91/edit?viewport_loc=24%2C-37%2C2645%2C1403%2C0_0&amp;invitationId=inv_d9d2572e-e0ff-4595-9fa1-a69c34f5ab4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2EBA-75C0-1677-FBFE-792A297CC065}"/>
              </a:ext>
            </a:extLst>
          </p:cNvPr>
          <p:cNvSpPr>
            <a:spLocks noGrp="1"/>
          </p:cNvSpPr>
          <p:nvPr>
            <p:ph type="title"/>
          </p:nvPr>
        </p:nvSpPr>
        <p:spPr>
          <a:xfrm>
            <a:off x="4117317" y="576016"/>
            <a:ext cx="6775323" cy="952938"/>
          </a:xfrm>
        </p:spPr>
        <p:txBody>
          <a:bodyPr vert="horz" lIns="91440" tIns="45720" rIns="91440" bIns="45720" rtlCol="0" anchor="b">
            <a:normAutofit fontScale="90000"/>
          </a:bodyPr>
          <a:lstStyle/>
          <a:p>
            <a:pPr marL="0" marR="0" algn="ctr">
              <a:lnSpc>
                <a:spcPct val="107000"/>
              </a:lnSpc>
              <a:spcBef>
                <a:spcPts val="0"/>
              </a:spcBef>
              <a:spcAft>
                <a:spcPts val="800"/>
              </a:spcAft>
            </a:pPr>
            <a:r>
              <a:rPr lang="en-IN" sz="6000" b="1" cap="none" dirty="0">
                <a:ln w="10160">
                  <a:solidFill>
                    <a:srgbClr val="515ACB"/>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Calibri" panose="020F0502020204030204" pitchFamily="34" charset="0"/>
                <a:cs typeface="Latha" panose="020B0604020202020204" pitchFamily="34" charset="0"/>
              </a:rPr>
              <a:t>­­‘</a:t>
            </a:r>
            <a:r>
              <a:rPr lang="en-IN" sz="6000" b="1" cap="none" dirty="0">
                <a:ln w="10160">
                  <a:solidFill>
                    <a:srgbClr val="515ACB"/>
                  </a:solidFill>
                  <a:prstDash val="solid"/>
                </a:ln>
                <a:solidFill>
                  <a:srgbClr val="FFFFFF"/>
                </a:solidFill>
                <a:effectLst>
                  <a:outerShdw blurRad="38100" dist="22860" dir="5400000" algn="tl" rotWithShape="0">
                    <a:srgbClr val="000000">
                      <a:alpha val="30000"/>
                    </a:srgbClr>
                  </a:outerShdw>
                </a:effectLst>
                <a:latin typeface="Algerian" panose="04020705040A02060702" pitchFamily="82" charset="0"/>
                <a:ea typeface="Calibri" panose="020F0502020204030204" pitchFamily="34" charset="0"/>
                <a:cs typeface="Latha" panose="020B0604020202020204" pitchFamily="34" charset="0"/>
              </a:rPr>
              <a:t>MyMeet</a:t>
            </a:r>
            <a:r>
              <a:rPr lang="en-IN" sz="6000" b="1" cap="none" dirty="0">
                <a:ln w="10160">
                  <a:solidFill>
                    <a:srgbClr val="515ACB"/>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Calibri" panose="020F0502020204030204" pitchFamily="34" charset="0"/>
                <a:cs typeface="Latha" panose="020B0604020202020204" pitchFamily="34" charset="0"/>
              </a:rPr>
              <a:t>’ </a:t>
            </a:r>
            <a:r>
              <a:rPr lang="en-IN" sz="60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aramond" panose="02020404030301010803" pitchFamily="18" charset="0"/>
                <a:ea typeface="Calibri" panose="020F0502020204030204" pitchFamily="34" charset="0"/>
                <a:cs typeface="Latha" panose="020B0604020202020204" pitchFamily="34" charset="0"/>
              </a:rPr>
              <a:t>PROJECT</a:t>
            </a:r>
            <a:endParaRPr lang="en-US" sz="14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aramond" panose="02020404030301010803" pitchFamily="18" charset="0"/>
              <a:ea typeface="Calibri" panose="020F0502020204030204" pitchFamily="34" charset="0"/>
              <a:cs typeface="Latha" panose="020B0604020202020204" pitchFamily="34" charset="0"/>
            </a:endParaRPr>
          </a:p>
        </p:txBody>
      </p:sp>
      <p:graphicFrame>
        <p:nvGraphicFramePr>
          <p:cNvPr id="16" name="TextBox 11">
            <a:extLst>
              <a:ext uri="{FF2B5EF4-FFF2-40B4-BE49-F238E27FC236}">
                <a16:creationId xmlns:a16="http://schemas.microsoft.com/office/drawing/2014/main" id="{E3077776-0678-796A-1400-0EA2FB3F05DB}"/>
              </a:ext>
            </a:extLst>
          </p:cNvPr>
          <p:cNvGraphicFramePr/>
          <p:nvPr>
            <p:extLst>
              <p:ext uri="{D42A27DB-BD31-4B8C-83A1-F6EECF244321}">
                <p14:modId xmlns:p14="http://schemas.microsoft.com/office/powerpoint/2010/main" val="3792471670"/>
              </p:ext>
            </p:extLst>
          </p:nvPr>
        </p:nvGraphicFramePr>
        <p:xfrm>
          <a:off x="3892582" y="1920240"/>
          <a:ext cx="7224795" cy="3885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F26CA9B-AD08-40DF-5617-811EF877ED9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252" b="93676" l="9916" r="89916">
                        <a14:foregroundMark x1="29580" y1="9861" x2="33782" y2="80600"/>
                        <a14:foregroundMark x1="33782" y1="80600" x2="45546" y2="87245"/>
                        <a14:foregroundMark x1="45546" y1="87245" x2="67563" y2="70740"/>
                        <a14:foregroundMark x1="67563" y1="70740" x2="69244" y2="33655"/>
                        <a14:foregroundMark x1="69244" y1="33655" x2="65042" y2="23044"/>
                        <a14:foregroundMark x1="65042" y1="23044" x2="57479" y2="15863"/>
                        <a14:foregroundMark x1="57479" y1="15863" x2="41176" y2="18328"/>
                        <a14:foregroundMark x1="41176" y1="18328" x2="39160" y2="18006"/>
                        <a14:foregroundMark x1="49412" y1="8896" x2="73445" y2="9003"/>
                        <a14:foregroundMark x1="73445" y1="9003" x2="78151" y2="12004"/>
                        <a14:foregroundMark x1="27563" y1="5895" x2="68571" y2="5252"/>
                        <a14:foregroundMark x1="68571" y1="5252" x2="73109" y2="5681"/>
                        <a14:foregroundMark x1="26555" y1="90247" x2="48571" y2="89818"/>
                        <a14:foregroundMark x1="48571" y1="89818" x2="73277" y2="89818"/>
                        <a14:foregroundMark x1="26387" y1="93676" x2="56639" y2="93248"/>
                        <a14:foregroundMark x1="56639" y1="93248" x2="77311" y2="93676"/>
                        <a14:foregroundMark x1="24034" y1="93676" x2="20336" y2="90139"/>
                        <a14:foregroundMark x1="18487" y1="29689" x2="18487" y2="40622"/>
                        <a14:foregroundMark x1="18824" y1="42551" x2="21345" y2="77278"/>
                        <a14:foregroundMark x1="21345" y1="77278" x2="18487" y2="76849"/>
                        <a14:foregroundMark x1="18151" y1="62272" x2="18151" y2="87674"/>
                        <a14:foregroundMark x1="18151" y1="28403" x2="22521" y2="7717"/>
                        <a14:foregroundMark x1="22521" y1="7717" x2="27899" y2="6431"/>
                        <a14:foregroundMark x1="21176" y1="8253" x2="18824" y2="17149"/>
                        <a14:foregroundMark x1="75966" y1="6324" x2="83529" y2="11897"/>
                        <a14:foregroundMark x1="80000" y1="6324" x2="81345" y2="7610"/>
                        <a14:foregroundMark x1="83529" y1="13290" x2="83866" y2="21543"/>
                        <a14:foregroundMark x1="84202" y1="22722" x2="82857" y2="79528"/>
                        <a14:foregroundMark x1="84538" y1="81672" x2="82185" y2="91104"/>
                        <a14:foregroundMark x1="82185" y1="91104" x2="80504" y2="92176"/>
                      </a14:backgroundRemoval>
                    </a14:imgEffect>
                  </a14:imgLayer>
                </a14:imgProps>
              </a:ext>
            </a:extLst>
          </a:blip>
          <a:srcRect l="14820" t="3986" r="12578" b="4700"/>
          <a:stretch/>
        </p:blipFill>
        <p:spPr>
          <a:xfrm>
            <a:off x="910713" y="1280159"/>
            <a:ext cx="2445097" cy="48222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194887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e User Group SVG, PNG Icon, Symbol. Download Image.">
            <a:hlinkClick r:id="rId2"/>
            <a:extLst>
              <a:ext uri="{FF2B5EF4-FFF2-40B4-BE49-F238E27FC236}">
                <a16:creationId xmlns:a16="http://schemas.microsoft.com/office/drawing/2014/main" id="{D6B82024-1AA0-2C3E-1C00-775708771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73" y="2189993"/>
            <a:ext cx="1740412" cy="1740412"/>
          </a:xfrm>
          <a:prstGeom prst="ellipse">
            <a:avLst/>
          </a:prstGeom>
          <a:ln>
            <a:noFill/>
          </a:ln>
          <a:effectLst>
            <a:glow rad="63500">
              <a:schemeClr val="accent5">
                <a:satMod val="175000"/>
                <a:alpha val="40000"/>
              </a:schemeClr>
            </a:glow>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F9840A-F0E3-BB63-D66A-6CFBCD136349}"/>
              </a:ext>
            </a:extLst>
          </p:cNvPr>
          <p:cNvSpPr txBox="1"/>
          <p:nvPr/>
        </p:nvSpPr>
        <p:spPr>
          <a:xfrm>
            <a:off x="1943267" y="3169737"/>
            <a:ext cx="1577975" cy="276999"/>
          </a:xfrm>
          <a:prstGeom prst="rect">
            <a:avLst/>
          </a:prstGeom>
          <a:noFill/>
        </p:spPr>
        <p:txBody>
          <a:bodyPr wrap="square" rtlCol="0">
            <a:spAutoFit/>
          </a:bodyPr>
          <a:lstStyle/>
          <a:p>
            <a:pPr algn="ctr"/>
            <a:r>
              <a:rPr lang="en-US" sz="1200" dirty="0">
                <a:latin typeface="Bodoni MT" panose="02070603080606020203" pitchFamily="18" charset="0"/>
              </a:rPr>
              <a:t>Display Content</a:t>
            </a:r>
          </a:p>
        </p:txBody>
      </p:sp>
      <p:sp>
        <p:nvSpPr>
          <p:cNvPr id="6" name="TextBox 5">
            <a:extLst>
              <a:ext uri="{FF2B5EF4-FFF2-40B4-BE49-F238E27FC236}">
                <a16:creationId xmlns:a16="http://schemas.microsoft.com/office/drawing/2014/main" id="{F576459C-6001-FB16-C634-23ECF8A082E1}"/>
              </a:ext>
            </a:extLst>
          </p:cNvPr>
          <p:cNvSpPr txBox="1"/>
          <p:nvPr/>
        </p:nvSpPr>
        <p:spPr>
          <a:xfrm>
            <a:off x="2071319" y="2429434"/>
            <a:ext cx="1324520" cy="276999"/>
          </a:xfrm>
          <a:prstGeom prst="rect">
            <a:avLst/>
          </a:prstGeom>
          <a:noFill/>
        </p:spPr>
        <p:txBody>
          <a:bodyPr wrap="square" rtlCol="0">
            <a:spAutoFit/>
          </a:bodyPr>
          <a:lstStyle/>
          <a:p>
            <a:pPr algn="ctr"/>
            <a:r>
              <a:rPr lang="en-US" sz="1200" dirty="0">
                <a:latin typeface="Bodoni MT" panose="02070603080606020203" pitchFamily="18" charset="0"/>
              </a:rPr>
              <a:t>Create Notes</a:t>
            </a:r>
          </a:p>
        </p:txBody>
      </p:sp>
      <p:sp>
        <p:nvSpPr>
          <p:cNvPr id="7" name="Rectangle: Rounded Corners 6">
            <a:extLst>
              <a:ext uri="{FF2B5EF4-FFF2-40B4-BE49-F238E27FC236}">
                <a16:creationId xmlns:a16="http://schemas.microsoft.com/office/drawing/2014/main" id="{97347531-1188-BC8C-437E-490C3A206BE1}"/>
              </a:ext>
            </a:extLst>
          </p:cNvPr>
          <p:cNvSpPr/>
          <p:nvPr/>
        </p:nvSpPr>
        <p:spPr>
          <a:xfrm>
            <a:off x="3667389" y="508000"/>
            <a:ext cx="7762611" cy="5054599"/>
          </a:xfrm>
          <a:custGeom>
            <a:avLst/>
            <a:gdLst>
              <a:gd name="connsiteX0" fmla="*/ 0 w 7762611"/>
              <a:gd name="connsiteY0" fmla="*/ 842450 h 5054599"/>
              <a:gd name="connsiteX1" fmla="*/ 842450 w 7762611"/>
              <a:gd name="connsiteY1" fmla="*/ 0 h 5054599"/>
              <a:gd name="connsiteX2" fmla="*/ 1456974 w 7762611"/>
              <a:gd name="connsiteY2" fmla="*/ 0 h 5054599"/>
              <a:gd name="connsiteX3" fmla="*/ 1949944 w 7762611"/>
              <a:gd name="connsiteY3" fmla="*/ 0 h 5054599"/>
              <a:gd name="connsiteX4" fmla="*/ 2625245 w 7762611"/>
              <a:gd name="connsiteY4" fmla="*/ 0 h 5054599"/>
              <a:gd name="connsiteX5" fmla="*/ 3361324 w 7762611"/>
              <a:gd name="connsiteY5" fmla="*/ 0 h 5054599"/>
              <a:gd name="connsiteX6" fmla="*/ 4097402 w 7762611"/>
              <a:gd name="connsiteY6" fmla="*/ 0 h 5054599"/>
              <a:gd name="connsiteX7" fmla="*/ 4590372 w 7762611"/>
              <a:gd name="connsiteY7" fmla="*/ 0 h 5054599"/>
              <a:gd name="connsiteX8" fmla="*/ 5144119 w 7762611"/>
              <a:gd name="connsiteY8" fmla="*/ 0 h 5054599"/>
              <a:gd name="connsiteX9" fmla="*/ 5758643 w 7762611"/>
              <a:gd name="connsiteY9" fmla="*/ 0 h 5054599"/>
              <a:gd name="connsiteX10" fmla="*/ 6920161 w 7762611"/>
              <a:gd name="connsiteY10" fmla="*/ 0 h 5054599"/>
              <a:gd name="connsiteX11" fmla="*/ 7762611 w 7762611"/>
              <a:gd name="connsiteY11" fmla="*/ 842450 h 5054599"/>
              <a:gd name="connsiteX12" fmla="*/ 7762611 w 7762611"/>
              <a:gd name="connsiteY12" fmla="*/ 1482693 h 5054599"/>
              <a:gd name="connsiteX13" fmla="*/ 7762611 w 7762611"/>
              <a:gd name="connsiteY13" fmla="*/ 2122936 h 5054599"/>
              <a:gd name="connsiteX14" fmla="*/ 7762611 w 7762611"/>
              <a:gd name="connsiteY14" fmla="*/ 2796875 h 5054599"/>
              <a:gd name="connsiteX15" fmla="*/ 7762611 w 7762611"/>
              <a:gd name="connsiteY15" fmla="*/ 3437118 h 5054599"/>
              <a:gd name="connsiteX16" fmla="*/ 7762611 w 7762611"/>
              <a:gd name="connsiteY16" fmla="*/ 4212149 h 5054599"/>
              <a:gd name="connsiteX17" fmla="*/ 6920161 w 7762611"/>
              <a:gd name="connsiteY17" fmla="*/ 5054599 h 5054599"/>
              <a:gd name="connsiteX18" fmla="*/ 6305637 w 7762611"/>
              <a:gd name="connsiteY18" fmla="*/ 5054599 h 5054599"/>
              <a:gd name="connsiteX19" fmla="*/ 5812667 w 7762611"/>
              <a:gd name="connsiteY19" fmla="*/ 5054599 h 5054599"/>
              <a:gd name="connsiteX20" fmla="*/ 5076589 w 7762611"/>
              <a:gd name="connsiteY20" fmla="*/ 5054599 h 5054599"/>
              <a:gd name="connsiteX21" fmla="*/ 4522842 w 7762611"/>
              <a:gd name="connsiteY21" fmla="*/ 5054599 h 5054599"/>
              <a:gd name="connsiteX22" fmla="*/ 3786763 w 7762611"/>
              <a:gd name="connsiteY22" fmla="*/ 5054599 h 5054599"/>
              <a:gd name="connsiteX23" fmla="*/ 2989908 w 7762611"/>
              <a:gd name="connsiteY23" fmla="*/ 5054599 h 5054599"/>
              <a:gd name="connsiteX24" fmla="*/ 2193052 w 7762611"/>
              <a:gd name="connsiteY24" fmla="*/ 5054599 h 5054599"/>
              <a:gd name="connsiteX25" fmla="*/ 842450 w 7762611"/>
              <a:gd name="connsiteY25" fmla="*/ 5054599 h 5054599"/>
              <a:gd name="connsiteX26" fmla="*/ 0 w 7762611"/>
              <a:gd name="connsiteY26" fmla="*/ 4212149 h 5054599"/>
              <a:gd name="connsiteX27" fmla="*/ 0 w 7762611"/>
              <a:gd name="connsiteY27" fmla="*/ 3538209 h 5054599"/>
              <a:gd name="connsiteX28" fmla="*/ 0 w 7762611"/>
              <a:gd name="connsiteY28" fmla="*/ 2796875 h 5054599"/>
              <a:gd name="connsiteX29" fmla="*/ 0 w 7762611"/>
              <a:gd name="connsiteY29" fmla="*/ 2156633 h 5054599"/>
              <a:gd name="connsiteX30" fmla="*/ 0 w 7762611"/>
              <a:gd name="connsiteY30" fmla="*/ 1482693 h 5054599"/>
              <a:gd name="connsiteX31" fmla="*/ 0 w 7762611"/>
              <a:gd name="connsiteY31" fmla="*/ 842450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62611" h="5054599" extrusionOk="0">
                <a:moveTo>
                  <a:pt x="0" y="842450"/>
                </a:moveTo>
                <a:cubicBezTo>
                  <a:pt x="55519" y="368811"/>
                  <a:pt x="348534" y="-762"/>
                  <a:pt x="842450" y="0"/>
                </a:cubicBezTo>
                <a:cubicBezTo>
                  <a:pt x="1032817" y="30438"/>
                  <a:pt x="1253296" y="-24765"/>
                  <a:pt x="1456974" y="0"/>
                </a:cubicBezTo>
                <a:cubicBezTo>
                  <a:pt x="1660652" y="24765"/>
                  <a:pt x="1753848" y="3107"/>
                  <a:pt x="1949944" y="0"/>
                </a:cubicBezTo>
                <a:cubicBezTo>
                  <a:pt x="2146040" y="-3107"/>
                  <a:pt x="2363317" y="22394"/>
                  <a:pt x="2625245" y="0"/>
                </a:cubicBezTo>
                <a:cubicBezTo>
                  <a:pt x="2887173" y="-22394"/>
                  <a:pt x="3069665" y="34719"/>
                  <a:pt x="3361324" y="0"/>
                </a:cubicBezTo>
                <a:cubicBezTo>
                  <a:pt x="3652983" y="-34719"/>
                  <a:pt x="3918036" y="-11391"/>
                  <a:pt x="4097402" y="0"/>
                </a:cubicBezTo>
                <a:cubicBezTo>
                  <a:pt x="4276768" y="11391"/>
                  <a:pt x="4415088" y="-23994"/>
                  <a:pt x="4590372" y="0"/>
                </a:cubicBezTo>
                <a:cubicBezTo>
                  <a:pt x="4765656" y="23994"/>
                  <a:pt x="4907968" y="-15538"/>
                  <a:pt x="5144119" y="0"/>
                </a:cubicBezTo>
                <a:cubicBezTo>
                  <a:pt x="5380270" y="15538"/>
                  <a:pt x="5492946" y="-20243"/>
                  <a:pt x="5758643" y="0"/>
                </a:cubicBezTo>
                <a:cubicBezTo>
                  <a:pt x="6024340" y="20243"/>
                  <a:pt x="6451899" y="-10660"/>
                  <a:pt x="6920161" y="0"/>
                </a:cubicBezTo>
                <a:cubicBezTo>
                  <a:pt x="7305217" y="31690"/>
                  <a:pt x="7865457" y="374973"/>
                  <a:pt x="7762611" y="842450"/>
                </a:cubicBezTo>
                <a:cubicBezTo>
                  <a:pt x="7742745" y="1080001"/>
                  <a:pt x="7763121" y="1273494"/>
                  <a:pt x="7762611" y="1482693"/>
                </a:cubicBezTo>
                <a:cubicBezTo>
                  <a:pt x="7762101" y="1691892"/>
                  <a:pt x="7790297" y="1906502"/>
                  <a:pt x="7762611" y="2122936"/>
                </a:cubicBezTo>
                <a:cubicBezTo>
                  <a:pt x="7734925" y="2339370"/>
                  <a:pt x="7740381" y="2520101"/>
                  <a:pt x="7762611" y="2796875"/>
                </a:cubicBezTo>
                <a:cubicBezTo>
                  <a:pt x="7784841" y="3073649"/>
                  <a:pt x="7753376" y="3207126"/>
                  <a:pt x="7762611" y="3437118"/>
                </a:cubicBezTo>
                <a:cubicBezTo>
                  <a:pt x="7771846" y="3667110"/>
                  <a:pt x="7755251" y="4017869"/>
                  <a:pt x="7762611" y="4212149"/>
                </a:cubicBezTo>
                <a:cubicBezTo>
                  <a:pt x="7747800" y="4667872"/>
                  <a:pt x="7326635" y="4970972"/>
                  <a:pt x="6920161" y="5054599"/>
                </a:cubicBezTo>
                <a:cubicBezTo>
                  <a:pt x="6662677" y="5047242"/>
                  <a:pt x="6502519" y="5054150"/>
                  <a:pt x="6305637" y="5054599"/>
                </a:cubicBezTo>
                <a:cubicBezTo>
                  <a:pt x="6108755" y="5055048"/>
                  <a:pt x="6040681" y="5078265"/>
                  <a:pt x="5812667" y="5054599"/>
                </a:cubicBezTo>
                <a:cubicBezTo>
                  <a:pt x="5584653" y="5030934"/>
                  <a:pt x="5328411" y="5047435"/>
                  <a:pt x="5076589" y="5054599"/>
                </a:cubicBezTo>
                <a:cubicBezTo>
                  <a:pt x="4824767" y="5061763"/>
                  <a:pt x="4763664" y="5061458"/>
                  <a:pt x="4522842" y="5054599"/>
                </a:cubicBezTo>
                <a:cubicBezTo>
                  <a:pt x="4282020" y="5047740"/>
                  <a:pt x="4017620" y="5059274"/>
                  <a:pt x="3786763" y="5054599"/>
                </a:cubicBezTo>
                <a:cubicBezTo>
                  <a:pt x="3555906" y="5049924"/>
                  <a:pt x="3334269" y="5050125"/>
                  <a:pt x="2989908" y="5054599"/>
                </a:cubicBezTo>
                <a:cubicBezTo>
                  <a:pt x="2645547" y="5059073"/>
                  <a:pt x="2541739" y="5060024"/>
                  <a:pt x="2193052" y="5054599"/>
                </a:cubicBezTo>
                <a:cubicBezTo>
                  <a:pt x="1844365" y="5049174"/>
                  <a:pt x="1248260" y="5035507"/>
                  <a:pt x="842450" y="5054599"/>
                </a:cubicBezTo>
                <a:cubicBezTo>
                  <a:pt x="358561" y="5110940"/>
                  <a:pt x="-12438" y="4688154"/>
                  <a:pt x="0" y="4212149"/>
                </a:cubicBezTo>
                <a:cubicBezTo>
                  <a:pt x="23475" y="4071063"/>
                  <a:pt x="-1503" y="3751176"/>
                  <a:pt x="0" y="3538209"/>
                </a:cubicBezTo>
                <a:cubicBezTo>
                  <a:pt x="1503" y="3325242"/>
                  <a:pt x="-17332" y="2965402"/>
                  <a:pt x="0" y="2796875"/>
                </a:cubicBezTo>
                <a:cubicBezTo>
                  <a:pt x="17332" y="2628348"/>
                  <a:pt x="26207" y="2391165"/>
                  <a:pt x="0" y="2156633"/>
                </a:cubicBezTo>
                <a:cubicBezTo>
                  <a:pt x="-26207" y="1922101"/>
                  <a:pt x="-21776" y="1648589"/>
                  <a:pt x="0" y="1482693"/>
                </a:cubicBezTo>
                <a:cubicBezTo>
                  <a:pt x="21776" y="1316797"/>
                  <a:pt x="7984" y="1100449"/>
                  <a:pt x="0" y="842450"/>
                </a:cubicBezTo>
                <a:close/>
              </a:path>
            </a:pathLst>
          </a:custGeom>
          <a:noFill/>
          <a:ln w="63500" cap="rnd" cmpd="sng">
            <a:solidFill>
              <a:schemeClr val="accent1">
                <a:lumMod val="75000"/>
                <a:alpha val="40000"/>
              </a:schemeClr>
            </a:solidFill>
            <a:prstDash val="dash"/>
            <a:round/>
            <a:extLst>
              <a:ext uri="{C807C97D-BFC1-408E-A445-0C87EB9F89A2}">
                <ask:lineSketchStyleProps xmlns:ask="http://schemas.microsoft.com/office/drawing/2018/sketchyshapes" sd="3018127566">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7AAB339-EF98-D758-BB42-75206A77CAE5}"/>
              </a:ext>
            </a:extLst>
          </p:cNvPr>
          <p:cNvCxnSpPr/>
          <p:nvPr/>
        </p:nvCxnSpPr>
        <p:spPr>
          <a:xfrm>
            <a:off x="2071319" y="2811112"/>
            <a:ext cx="1568360" cy="0"/>
          </a:xfrm>
          <a:prstGeom prst="straightConnector1">
            <a:avLst/>
          </a:prstGeom>
          <a:ln w="38100">
            <a:solidFill>
              <a:srgbClr val="2C5DA4"/>
            </a:solidFill>
            <a:headEnd type="oval"/>
            <a:tailEnd type="stealth" w="lg" len="lg"/>
          </a:ln>
        </p:spPr>
        <p:style>
          <a:lnRef idx="1">
            <a:schemeClr val="accent1"/>
          </a:lnRef>
          <a:fillRef idx="0">
            <a:schemeClr val="accent1"/>
          </a:fillRef>
          <a:effectRef idx="0">
            <a:schemeClr val="accent1"/>
          </a:effectRef>
          <a:fontRef idx="minor">
            <a:schemeClr val="tx1"/>
          </a:fontRef>
        </p:style>
      </p:cxnSp>
      <p:pic>
        <p:nvPicPr>
          <p:cNvPr id="12" name="Picture 4" descr="Premium Vector | Hand holding phone with broken black screen. broken mobile  phone isolated. repair mobile phone icon. illustration.">
            <a:extLst>
              <a:ext uri="{FF2B5EF4-FFF2-40B4-BE49-F238E27FC236}">
                <a16:creationId xmlns:a16="http://schemas.microsoft.com/office/drawing/2014/main" id="{EEA8BC8E-87EC-EF1D-2573-B0A6237AFB1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6450" l="950" r="90000">
                        <a14:foregroundMark x1="10250" y1="91150" x2="10250" y2="91150"/>
                        <a14:foregroundMark x1="10250" y1="91150" x2="950" y2="85500"/>
                        <a14:foregroundMark x1="14150" y1="77050" x2="26300" y2="86900"/>
                        <a14:foregroundMark x1="26300" y1="86900" x2="28450" y2="90100"/>
                        <a14:foregroundMark x1="8300" y1="80900" x2="13500" y2="94250"/>
                        <a14:foregroundMark x1="13500" y1="94250" x2="3700" y2="96450"/>
                        <a14:foregroundMark x1="32300" y1="30250" x2="32300" y2="30250"/>
                        <a14:foregroundMark x1="67150" y1="33900" x2="67150" y2="33900"/>
                        <a14:foregroundMark x1="66400" y1="46600" x2="66400" y2="58250"/>
                        <a14:foregroundMark x1="30400" y1="92200" x2="30400" y2="92200"/>
                        <a14:foregroundMark x1="11300" y1="75150" x2="11300" y2="75150"/>
                        <a14:foregroundMark x1="11300" y1="77950" x2="11700" y2="75750"/>
                        <a14:foregroundMark x1="13300" y1="74250" x2="10700" y2="76350"/>
                        <a14:foregroundMark x1="12700" y1="73350" x2="10450" y2="77700"/>
                        <a14:foregroundMark x1="11450" y1="74900" x2="10000" y2="76850"/>
                        <a14:backgroundMark x1="35100" y1="44850" x2="35100" y2="44850"/>
                        <a14:backgroundMark x1="50750" y1="25450" x2="47050" y2="63300"/>
                        <a14:backgroundMark x1="38500" y1="50600" x2="39900" y2="68700"/>
                        <a14:backgroundMark x1="39900" y1="68700" x2="59800" y2="68200"/>
                        <a14:backgroundMark x1="59800" y1="68200" x2="62500" y2="54300"/>
                        <a14:backgroundMark x1="62500" y1="54300" x2="58450" y2="19450"/>
                        <a14:backgroundMark x1="58450" y1="19450" x2="43950" y2="29300"/>
                        <a14:backgroundMark x1="43950" y1="29300" x2="41900" y2="44700"/>
                        <a14:backgroundMark x1="41900" y1="44700" x2="53350" y2="36250"/>
                        <a14:backgroundMark x1="53350" y1="36250" x2="52850" y2="30250"/>
                        <a14:backgroundMark x1="38900" y1="28850" x2="37850" y2="44600"/>
                        <a14:backgroundMark x1="37850" y1="44600" x2="37850" y2="44600"/>
                      </a14:backgroundRemoval>
                    </a14:imgEffect>
                  </a14:imgLayer>
                </a14:imgProps>
              </a:ext>
              <a:ext uri="{28A0092B-C50C-407E-A947-70E740481C1C}">
                <a14:useLocalDpi xmlns:a14="http://schemas.microsoft.com/office/drawing/2010/main" val="0"/>
              </a:ext>
            </a:extLst>
          </a:blip>
          <a:srcRect/>
          <a:stretch>
            <a:fillRect/>
          </a:stretch>
        </p:blipFill>
        <p:spPr bwMode="auto">
          <a:xfrm>
            <a:off x="3968737" y="1089953"/>
            <a:ext cx="3281278" cy="360239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Diagonal Corners Rounded 13">
            <a:extLst>
              <a:ext uri="{FF2B5EF4-FFF2-40B4-BE49-F238E27FC236}">
                <a16:creationId xmlns:a16="http://schemas.microsoft.com/office/drawing/2014/main" id="{1FB2976C-4AC0-1798-708B-B8658D46B5C9}"/>
              </a:ext>
            </a:extLst>
          </p:cNvPr>
          <p:cNvSpPr/>
          <p:nvPr/>
        </p:nvSpPr>
        <p:spPr>
          <a:xfrm>
            <a:off x="3968737" y="1089953"/>
            <a:ext cx="3311676" cy="3602393"/>
          </a:xfrm>
          <a:prstGeom prst="round2Diag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FFD993B-A917-5C0F-D020-D362D7B92717}"/>
              </a:ext>
            </a:extLst>
          </p:cNvPr>
          <p:cNvSpPr txBox="1"/>
          <p:nvPr/>
        </p:nvSpPr>
        <p:spPr>
          <a:xfrm>
            <a:off x="9086712" y="4743942"/>
            <a:ext cx="1270000" cy="307777"/>
          </a:xfrm>
          <a:prstGeom prst="rect">
            <a:avLst/>
          </a:prstGeom>
          <a:noFill/>
        </p:spPr>
        <p:txBody>
          <a:bodyPr wrap="square" rtlCol="0">
            <a:spAutoFit/>
          </a:bodyPr>
          <a:lstStyle/>
          <a:p>
            <a:pPr algn="ctr"/>
            <a:r>
              <a:rPr lang="en-US" sz="1400" b="1" dirty="0">
                <a:latin typeface="Bookman Old Style" panose="02050604050505020204" pitchFamily="18" charset="0"/>
              </a:rPr>
              <a:t>BACK-END</a:t>
            </a:r>
          </a:p>
        </p:txBody>
      </p:sp>
      <p:sp>
        <p:nvSpPr>
          <p:cNvPr id="16" name="TextBox 15">
            <a:extLst>
              <a:ext uri="{FF2B5EF4-FFF2-40B4-BE49-F238E27FC236}">
                <a16:creationId xmlns:a16="http://schemas.microsoft.com/office/drawing/2014/main" id="{63680018-4235-3332-482A-3822607BEE83}"/>
              </a:ext>
            </a:extLst>
          </p:cNvPr>
          <p:cNvSpPr txBox="1"/>
          <p:nvPr/>
        </p:nvSpPr>
        <p:spPr>
          <a:xfrm>
            <a:off x="7239355" y="2365637"/>
            <a:ext cx="1075267" cy="276999"/>
          </a:xfrm>
          <a:prstGeom prst="rect">
            <a:avLst/>
          </a:prstGeom>
          <a:noFill/>
        </p:spPr>
        <p:txBody>
          <a:bodyPr wrap="square" rtlCol="0">
            <a:spAutoFit/>
          </a:bodyPr>
          <a:lstStyle/>
          <a:p>
            <a:pPr algn="ctr"/>
            <a:r>
              <a:rPr lang="en-US" sz="1200" dirty="0">
                <a:latin typeface="Bodoni MT" panose="02070603080606020203" pitchFamily="18" charset="0"/>
              </a:rPr>
              <a:t>Request</a:t>
            </a:r>
          </a:p>
        </p:txBody>
      </p:sp>
      <p:sp>
        <p:nvSpPr>
          <p:cNvPr id="17" name="TextBox 16">
            <a:extLst>
              <a:ext uri="{FF2B5EF4-FFF2-40B4-BE49-F238E27FC236}">
                <a16:creationId xmlns:a16="http://schemas.microsoft.com/office/drawing/2014/main" id="{C15B7692-F0FF-6C62-0100-DDA4BC8AAEFD}"/>
              </a:ext>
            </a:extLst>
          </p:cNvPr>
          <p:cNvSpPr txBox="1"/>
          <p:nvPr/>
        </p:nvSpPr>
        <p:spPr>
          <a:xfrm>
            <a:off x="7239355" y="3105940"/>
            <a:ext cx="1075267" cy="276999"/>
          </a:xfrm>
          <a:prstGeom prst="rect">
            <a:avLst/>
          </a:prstGeom>
          <a:noFill/>
        </p:spPr>
        <p:txBody>
          <a:bodyPr wrap="square" rtlCol="0">
            <a:spAutoFit/>
          </a:bodyPr>
          <a:lstStyle/>
          <a:p>
            <a:pPr algn="ctr"/>
            <a:r>
              <a:rPr lang="en-US" sz="1200" dirty="0">
                <a:latin typeface="Bodoni MT" panose="02070603080606020203" pitchFamily="18" charset="0"/>
              </a:rPr>
              <a:t>Response</a:t>
            </a:r>
          </a:p>
        </p:txBody>
      </p:sp>
      <p:sp>
        <p:nvSpPr>
          <p:cNvPr id="18" name="TextBox 17">
            <a:extLst>
              <a:ext uri="{FF2B5EF4-FFF2-40B4-BE49-F238E27FC236}">
                <a16:creationId xmlns:a16="http://schemas.microsoft.com/office/drawing/2014/main" id="{BB8970BB-EDAC-D96C-C9B8-4AC4C20FF46B}"/>
              </a:ext>
            </a:extLst>
          </p:cNvPr>
          <p:cNvSpPr txBox="1"/>
          <p:nvPr/>
        </p:nvSpPr>
        <p:spPr>
          <a:xfrm>
            <a:off x="4470399" y="1194780"/>
            <a:ext cx="2308352"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User interaction</a:t>
            </a:r>
          </a:p>
        </p:txBody>
      </p:sp>
      <p:sp>
        <p:nvSpPr>
          <p:cNvPr id="19" name="TextBox 18">
            <a:extLst>
              <a:ext uri="{FF2B5EF4-FFF2-40B4-BE49-F238E27FC236}">
                <a16:creationId xmlns:a16="http://schemas.microsoft.com/office/drawing/2014/main" id="{DDB251A3-CA5D-4462-FA73-10ECD759F5B8}"/>
              </a:ext>
            </a:extLst>
          </p:cNvPr>
          <p:cNvSpPr txBox="1"/>
          <p:nvPr/>
        </p:nvSpPr>
        <p:spPr>
          <a:xfrm>
            <a:off x="9805656" y="3964744"/>
            <a:ext cx="1270000" cy="276999"/>
          </a:xfrm>
          <a:prstGeom prst="rect">
            <a:avLst/>
          </a:prstGeom>
          <a:noFill/>
        </p:spPr>
        <p:txBody>
          <a:bodyPr wrap="square" rtlCol="0">
            <a:spAutoFit/>
          </a:bodyPr>
          <a:lstStyle/>
          <a:p>
            <a:pPr algn="ctr"/>
            <a:r>
              <a:rPr lang="en-US" sz="1200" dirty="0">
                <a:latin typeface="Bodoni MT" panose="02070603080606020203" pitchFamily="18" charset="0"/>
              </a:rPr>
              <a:t>Database(SQL)</a:t>
            </a:r>
          </a:p>
        </p:txBody>
      </p:sp>
      <p:sp>
        <p:nvSpPr>
          <p:cNvPr id="20" name="TextBox 19">
            <a:extLst>
              <a:ext uri="{FF2B5EF4-FFF2-40B4-BE49-F238E27FC236}">
                <a16:creationId xmlns:a16="http://schemas.microsoft.com/office/drawing/2014/main" id="{F3723FA0-60BA-A816-44EF-B649EDCA9284}"/>
              </a:ext>
            </a:extLst>
          </p:cNvPr>
          <p:cNvSpPr txBox="1"/>
          <p:nvPr/>
        </p:nvSpPr>
        <p:spPr>
          <a:xfrm>
            <a:off x="9061738" y="2196806"/>
            <a:ext cx="1270000" cy="276999"/>
          </a:xfrm>
          <a:prstGeom prst="rect">
            <a:avLst/>
          </a:prstGeom>
          <a:noFill/>
        </p:spPr>
        <p:txBody>
          <a:bodyPr wrap="square" rtlCol="0">
            <a:spAutoFit/>
          </a:bodyPr>
          <a:lstStyle/>
          <a:p>
            <a:pPr algn="ctr"/>
            <a:r>
              <a:rPr lang="en-US" sz="1200" dirty="0">
                <a:latin typeface="Bodoni MT" panose="02070603080606020203" pitchFamily="18" charset="0"/>
              </a:rPr>
              <a:t>App Logic</a:t>
            </a:r>
          </a:p>
        </p:txBody>
      </p:sp>
      <p:cxnSp>
        <p:nvCxnSpPr>
          <p:cNvPr id="10" name="Straight Arrow Connector 9">
            <a:extLst>
              <a:ext uri="{FF2B5EF4-FFF2-40B4-BE49-F238E27FC236}">
                <a16:creationId xmlns:a16="http://schemas.microsoft.com/office/drawing/2014/main" id="{EF7A3C9E-A663-8305-F7CD-3C93A5F31A64}"/>
              </a:ext>
            </a:extLst>
          </p:cNvPr>
          <p:cNvCxnSpPr/>
          <p:nvPr/>
        </p:nvCxnSpPr>
        <p:spPr>
          <a:xfrm>
            <a:off x="6931319" y="2782251"/>
            <a:ext cx="1568360" cy="0"/>
          </a:xfrm>
          <a:prstGeom prst="straightConnector1">
            <a:avLst/>
          </a:prstGeom>
          <a:ln w="38100">
            <a:solidFill>
              <a:srgbClr val="2C5DA4"/>
            </a:solidFill>
            <a:headEnd type="oval"/>
            <a:tailEnd type="stealth" w="lg" len="lg"/>
          </a:ln>
        </p:spPr>
        <p:style>
          <a:lnRef idx="1">
            <a:schemeClr val="accent1"/>
          </a:lnRef>
          <a:fillRef idx="0">
            <a:schemeClr val="accent1"/>
          </a:fillRef>
          <a:effectRef idx="0">
            <a:schemeClr val="accent1"/>
          </a:effectRef>
          <a:fontRef idx="minor">
            <a:schemeClr val="tx1"/>
          </a:fontRef>
        </p:style>
      </p:cxnSp>
      <p:pic>
        <p:nvPicPr>
          <p:cNvPr id="2050" name="Picture 2" descr="Flow diagram app icon. Flowchart. Process visualization. Problem solving  stages. Program logic sequence. Algorithm. UI UX user interface. Web or  mobile applications. Vector isolated illustrations 7488635 Vector Art at  Vecteezy">
            <a:extLst>
              <a:ext uri="{FF2B5EF4-FFF2-40B4-BE49-F238E27FC236}">
                <a16:creationId xmlns:a16="http://schemas.microsoft.com/office/drawing/2014/main" id="{FEF2D6E1-37A7-1DB1-2954-379F09C9DE6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24099" t="23522" r="25492" b="22252"/>
          <a:stretch/>
        </p:blipFill>
        <p:spPr bwMode="auto">
          <a:xfrm>
            <a:off x="9231019" y="1164587"/>
            <a:ext cx="931438" cy="10019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system Icons - Free SVG &amp; PNG File-system Images - Noun Project">
            <a:extLst>
              <a:ext uri="{FF2B5EF4-FFF2-40B4-BE49-F238E27FC236}">
                <a16:creationId xmlns:a16="http://schemas.microsoft.com/office/drawing/2014/main" id="{18F288C9-74CE-0B92-3FD4-D28BD426C742}"/>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18856" y="3236353"/>
            <a:ext cx="708562" cy="70856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CEFC2CA-80F1-9028-8C3B-5BD23A6AB7DA}"/>
              </a:ext>
            </a:extLst>
          </p:cNvPr>
          <p:cNvSpPr txBox="1"/>
          <p:nvPr/>
        </p:nvSpPr>
        <p:spPr>
          <a:xfrm>
            <a:off x="4989207" y="4757234"/>
            <a:ext cx="1398175" cy="307777"/>
          </a:xfrm>
          <a:prstGeom prst="rect">
            <a:avLst/>
          </a:prstGeom>
          <a:noFill/>
        </p:spPr>
        <p:txBody>
          <a:bodyPr wrap="square" rtlCol="0">
            <a:spAutoFit/>
          </a:bodyPr>
          <a:lstStyle/>
          <a:p>
            <a:pPr algn="ctr"/>
            <a:r>
              <a:rPr lang="en-US" sz="1400" b="1" dirty="0">
                <a:latin typeface="Bookman Old Style" panose="02050604050505020204" pitchFamily="18" charset="0"/>
              </a:rPr>
              <a:t>FRONT-END</a:t>
            </a:r>
          </a:p>
        </p:txBody>
      </p:sp>
      <p:sp>
        <p:nvSpPr>
          <p:cNvPr id="26" name="Rectangle: Diagonal Corners Rounded 25">
            <a:extLst>
              <a:ext uri="{FF2B5EF4-FFF2-40B4-BE49-F238E27FC236}">
                <a16:creationId xmlns:a16="http://schemas.microsoft.com/office/drawing/2014/main" id="{C357058E-ADF0-7892-6D58-1F504A895E46}"/>
              </a:ext>
            </a:extLst>
          </p:cNvPr>
          <p:cNvSpPr/>
          <p:nvPr/>
        </p:nvSpPr>
        <p:spPr>
          <a:xfrm>
            <a:off x="8205457" y="1089953"/>
            <a:ext cx="2982563" cy="3602393"/>
          </a:xfrm>
          <a:prstGeom prst="round2DiagRect">
            <a:avLst>
              <a:gd name="adj1" fmla="val 0"/>
              <a:gd name="adj2" fmla="val 21945"/>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Visual Inspection icon PNG and SVG Vector Free Download">
            <a:extLst>
              <a:ext uri="{FF2B5EF4-FFF2-40B4-BE49-F238E27FC236}">
                <a16:creationId xmlns:a16="http://schemas.microsoft.com/office/drawing/2014/main" id="{D391755D-2B01-6551-99BC-4FB9977F79C6}"/>
              </a:ext>
            </a:extLst>
          </p:cNvPr>
          <p:cNvPicPr>
            <a:picLocks noChangeAspect="1" noChangeArrowheads="1"/>
          </p:cNvPicPr>
          <p:nvPr/>
        </p:nvPicPr>
        <p:blipFill>
          <a:blip r:embed="rId9">
            <a:duotone>
              <a:prstClr val="black"/>
              <a:srgbClr val="2C5DA4">
                <a:tint val="45000"/>
                <a:satMod val="400000"/>
              </a:srgbClr>
            </a:duotone>
            <a:extLst>
              <a:ext uri="{28A0092B-C50C-407E-A947-70E740481C1C}">
                <a14:useLocalDpi xmlns:a14="http://schemas.microsoft.com/office/drawing/2010/main" val="0"/>
              </a:ext>
            </a:extLst>
          </a:blip>
          <a:srcRect/>
          <a:stretch>
            <a:fillRect/>
          </a:stretch>
        </p:blipFill>
        <p:spPr bwMode="auto">
          <a:xfrm>
            <a:off x="10144221" y="3180545"/>
            <a:ext cx="592870" cy="74415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91F07E3-379A-4777-5CB1-BE39CA3CE857}"/>
              </a:ext>
            </a:extLst>
          </p:cNvPr>
          <p:cNvSpPr txBox="1"/>
          <p:nvPr/>
        </p:nvSpPr>
        <p:spPr>
          <a:xfrm>
            <a:off x="8471222" y="3970713"/>
            <a:ext cx="1075267" cy="276999"/>
          </a:xfrm>
          <a:prstGeom prst="rect">
            <a:avLst/>
          </a:prstGeom>
          <a:noFill/>
        </p:spPr>
        <p:txBody>
          <a:bodyPr wrap="square" rtlCol="0">
            <a:spAutoFit/>
          </a:bodyPr>
          <a:lstStyle/>
          <a:p>
            <a:pPr algn="ctr"/>
            <a:r>
              <a:rPr lang="en-US" sz="1200" dirty="0">
                <a:latin typeface="Bodoni MT" panose="02070603080606020203" pitchFamily="18" charset="0"/>
              </a:rPr>
              <a:t>System</a:t>
            </a:r>
          </a:p>
        </p:txBody>
      </p:sp>
      <p:cxnSp>
        <p:nvCxnSpPr>
          <p:cNvPr id="50" name="Straight Arrow Connector 49">
            <a:extLst>
              <a:ext uri="{FF2B5EF4-FFF2-40B4-BE49-F238E27FC236}">
                <a16:creationId xmlns:a16="http://schemas.microsoft.com/office/drawing/2014/main" id="{5F5E4D2A-DBDA-6621-E687-1071E43A982E}"/>
              </a:ext>
            </a:extLst>
          </p:cNvPr>
          <p:cNvCxnSpPr/>
          <p:nvPr/>
        </p:nvCxnSpPr>
        <p:spPr>
          <a:xfrm>
            <a:off x="6880352" y="3041498"/>
            <a:ext cx="1568360" cy="0"/>
          </a:xfrm>
          <a:prstGeom prst="straightConnector1">
            <a:avLst/>
          </a:prstGeom>
          <a:ln w="38100">
            <a:solidFill>
              <a:srgbClr val="2C5DA4"/>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CEBB962-8067-9221-29AB-96556DE0F321}"/>
              </a:ext>
            </a:extLst>
          </p:cNvPr>
          <p:cNvCxnSpPr/>
          <p:nvPr/>
        </p:nvCxnSpPr>
        <p:spPr>
          <a:xfrm>
            <a:off x="2000507" y="3071212"/>
            <a:ext cx="1568360" cy="0"/>
          </a:xfrm>
          <a:prstGeom prst="straightConnector1">
            <a:avLst/>
          </a:prstGeom>
          <a:ln w="38100">
            <a:solidFill>
              <a:srgbClr val="2C5DA4"/>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pic>
        <p:nvPicPr>
          <p:cNvPr id="2060" name="Picture 12" descr="Double arrow png images | PNGWing">
            <a:extLst>
              <a:ext uri="{FF2B5EF4-FFF2-40B4-BE49-F238E27FC236}">
                <a16:creationId xmlns:a16="http://schemas.microsoft.com/office/drawing/2014/main" id="{3FE7B17B-12BA-F384-E8ED-48651A17DF3D}"/>
              </a:ext>
            </a:extLst>
          </p:cNvPr>
          <p:cNvPicPr>
            <a:picLocks noChangeAspect="1" noChangeArrowheads="1"/>
          </p:cNvPicPr>
          <p:nvPr/>
        </p:nvPicPr>
        <p:blipFill>
          <a:blip r:embed="rId10">
            <a:alphaModFix amt="50000"/>
            <a:duotone>
              <a:prstClr val="black"/>
              <a:srgbClr val="2C5DA4">
                <a:tint val="45000"/>
                <a:satMod val="400000"/>
              </a:srgbClr>
            </a:duotone>
            <a:extLst>
              <a:ext uri="{BEBA8EAE-BF5A-486C-A8C5-ECC9F3942E4B}">
                <a14:imgProps xmlns:a14="http://schemas.microsoft.com/office/drawing/2010/main">
                  <a14:imgLayer r:embed="rId11">
                    <a14:imgEffect>
                      <a14:backgroundRemoval t="10000" b="90000" l="5278" r="90833">
                        <a14:foregroundMark x1="9722" y1="32778" x2="9167" y2="35833"/>
                        <a14:foregroundMark x1="8056" y1="35556" x2="5278" y2="34444"/>
                        <a14:foregroundMark x1="90278" y1="39444" x2="90833" y2="39444"/>
                      </a14:backgroundRemoval>
                    </a14:imgEffect>
                  </a14:imgLayer>
                </a14:imgProps>
              </a:ext>
              <a:ext uri="{28A0092B-C50C-407E-A947-70E740481C1C}">
                <a14:useLocalDpi xmlns:a14="http://schemas.microsoft.com/office/drawing/2010/main" val="0"/>
              </a:ext>
            </a:extLst>
          </a:blip>
          <a:srcRect/>
          <a:stretch>
            <a:fillRect/>
          </a:stretch>
        </p:blipFill>
        <p:spPr bwMode="auto">
          <a:xfrm rot="18703384">
            <a:off x="8959316" y="2829678"/>
            <a:ext cx="453031" cy="45303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Double arrow png images | PNGWing">
            <a:extLst>
              <a:ext uri="{FF2B5EF4-FFF2-40B4-BE49-F238E27FC236}">
                <a16:creationId xmlns:a16="http://schemas.microsoft.com/office/drawing/2014/main" id="{C72C106A-7BD3-6AF7-D601-7D02C614E355}"/>
              </a:ext>
            </a:extLst>
          </p:cNvPr>
          <p:cNvPicPr>
            <a:picLocks noChangeAspect="1" noChangeArrowheads="1"/>
          </p:cNvPicPr>
          <p:nvPr/>
        </p:nvPicPr>
        <p:blipFill>
          <a:blip r:embed="rId10">
            <a:duotone>
              <a:prstClr val="black"/>
              <a:srgbClr val="2C5DA4">
                <a:tint val="45000"/>
                <a:satMod val="400000"/>
              </a:srgbClr>
            </a:duotone>
            <a:alphaModFix amt="50000"/>
            <a:extLst>
              <a:ext uri="{BEBA8EAE-BF5A-486C-A8C5-ECC9F3942E4B}">
                <a14:imgProps xmlns:a14="http://schemas.microsoft.com/office/drawing/2010/main">
                  <a14:imgLayer r:embed="rId11">
                    <a14:imgEffect>
                      <a14:backgroundRemoval t="10000" b="90000" l="5278" r="90833">
                        <a14:foregroundMark x1="9722" y1="32778" x2="9167" y2="35833"/>
                        <a14:foregroundMark x1="8056" y1="35556" x2="5278" y2="34444"/>
                        <a14:foregroundMark x1="90278" y1="39444" x2="90833" y2="39444"/>
                      </a14:backgroundRemoval>
                    </a14:imgEffect>
                  </a14:imgLayer>
                </a14:imgProps>
              </a:ext>
              <a:ext uri="{28A0092B-C50C-407E-A947-70E740481C1C}">
                <a14:useLocalDpi xmlns:a14="http://schemas.microsoft.com/office/drawing/2010/main" val="0"/>
              </a:ext>
            </a:extLst>
          </a:blip>
          <a:srcRect/>
          <a:stretch>
            <a:fillRect/>
          </a:stretch>
        </p:blipFill>
        <p:spPr bwMode="auto">
          <a:xfrm rot="8197569">
            <a:off x="9207069" y="2863017"/>
            <a:ext cx="453031" cy="45303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descr="Double arrow png images | PNGWing">
            <a:extLst>
              <a:ext uri="{FF2B5EF4-FFF2-40B4-BE49-F238E27FC236}">
                <a16:creationId xmlns:a16="http://schemas.microsoft.com/office/drawing/2014/main" id="{18E956C0-165D-0D22-2057-42D7D79D7296}"/>
              </a:ext>
            </a:extLst>
          </p:cNvPr>
          <p:cNvPicPr>
            <a:picLocks noChangeAspect="1" noChangeArrowheads="1"/>
          </p:cNvPicPr>
          <p:nvPr/>
        </p:nvPicPr>
        <p:blipFill>
          <a:blip r:embed="rId10">
            <a:duotone>
              <a:prstClr val="black"/>
              <a:srgbClr val="2C5DA4">
                <a:tint val="45000"/>
                <a:satMod val="400000"/>
              </a:srgbClr>
            </a:duotone>
            <a:alphaModFix amt="50000"/>
            <a:extLst>
              <a:ext uri="{BEBA8EAE-BF5A-486C-A8C5-ECC9F3942E4B}">
                <a14:imgProps xmlns:a14="http://schemas.microsoft.com/office/drawing/2010/main">
                  <a14:imgLayer r:embed="rId11">
                    <a14:imgEffect>
                      <a14:backgroundRemoval t="10000" b="90000" l="5278" r="90833">
                        <a14:foregroundMark x1="9722" y1="32778" x2="9167" y2="35833"/>
                        <a14:foregroundMark x1="8056" y1="35556" x2="5278" y2="34444"/>
                        <a14:foregroundMark x1="90278" y1="39444" x2="90833" y2="39444"/>
                      </a14:backgroundRemoval>
                    </a14:imgEffect>
                  </a14:imgLayer>
                </a14:imgProps>
              </a:ext>
              <a:ext uri="{28A0092B-C50C-407E-A947-70E740481C1C}">
                <a14:useLocalDpi xmlns:a14="http://schemas.microsoft.com/office/drawing/2010/main" val="0"/>
              </a:ext>
            </a:extLst>
          </a:blip>
          <a:srcRect/>
          <a:stretch>
            <a:fillRect/>
          </a:stretch>
        </p:blipFill>
        <p:spPr bwMode="auto">
          <a:xfrm rot="13772529">
            <a:off x="9799682" y="2855632"/>
            <a:ext cx="453031" cy="45303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Double arrow png images | PNGWing">
            <a:extLst>
              <a:ext uri="{FF2B5EF4-FFF2-40B4-BE49-F238E27FC236}">
                <a16:creationId xmlns:a16="http://schemas.microsoft.com/office/drawing/2014/main" id="{0BA5F36E-D396-3BBC-3631-6DDC53319CF5}"/>
              </a:ext>
            </a:extLst>
          </p:cNvPr>
          <p:cNvPicPr>
            <a:picLocks noChangeAspect="1" noChangeArrowheads="1"/>
          </p:cNvPicPr>
          <p:nvPr/>
        </p:nvPicPr>
        <p:blipFill>
          <a:blip r:embed="rId10">
            <a:duotone>
              <a:prstClr val="black"/>
              <a:srgbClr val="2C5DA4">
                <a:tint val="45000"/>
                <a:satMod val="400000"/>
              </a:srgbClr>
            </a:duotone>
            <a:alphaModFix amt="50000"/>
            <a:extLst>
              <a:ext uri="{BEBA8EAE-BF5A-486C-A8C5-ECC9F3942E4B}">
                <a14:imgProps xmlns:a14="http://schemas.microsoft.com/office/drawing/2010/main">
                  <a14:imgLayer r:embed="rId11">
                    <a14:imgEffect>
                      <a14:backgroundRemoval t="10000" b="90000" l="5278" r="90833">
                        <a14:foregroundMark x1="9722" y1="32778" x2="9167" y2="35833"/>
                        <a14:foregroundMark x1="8056" y1="35556" x2="5278" y2="34444"/>
                        <a14:foregroundMark x1="90278" y1="39444" x2="90833" y2="39444"/>
                      </a14:backgroundRemoval>
                    </a14:imgEffect>
                  </a14:imgLayer>
                </a14:imgProps>
              </a:ext>
              <a:ext uri="{28A0092B-C50C-407E-A947-70E740481C1C}">
                <a14:useLocalDpi xmlns:a14="http://schemas.microsoft.com/office/drawing/2010/main" val="0"/>
              </a:ext>
            </a:extLst>
          </a:blip>
          <a:srcRect/>
          <a:stretch>
            <a:fillRect/>
          </a:stretch>
        </p:blipFill>
        <p:spPr bwMode="auto">
          <a:xfrm rot="2785587">
            <a:off x="10050171" y="2781114"/>
            <a:ext cx="453031" cy="453031"/>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a:extLst>
              <a:ext uri="{FF2B5EF4-FFF2-40B4-BE49-F238E27FC236}">
                <a16:creationId xmlns:a16="http://schemas.microsoft.com/office/drawing/2014/main" id="{4DF6E83B-2744-02A7-61B7-63FFBAD09A44}"/>
              </a:ext>
            </a:extLst>
          </p:cNvPr>
          <p:cNvSpPr txBox="1"/>
          <p:nvPr/>
        </p:nvSpPr>
        <p:spPr>
          <a:xfrm>
            <a:off x="2708665" y="5908430"/>
            <a:ext cx="7278944"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800" b="1" dirty="0">
                <a:latin typeface="Comic Sans MS" panose="030F0702030302020204" pitchFamily="66" charset="0"/>
              </a:rPr>
              <a:t>SYSTEM ARCHITECTURE DIAGRAM</a:t>
            </a:r>
          </a:p>
        </p:txBody>
      </p:sp>
      <p:sp>
        <p:nvSpPr>
          <p:cNvPr id="3" name="TextBox 2">
            <a:extLst>
              <a:ext uri="{FF2B5EF4-FFF2-40B4-BE49-F238E27FC236}">
                <a16:creationId xmlns:a16="http://schemas.microsoft.com/office/drawing/2014/main" id="{13753EE8-D34D-F9EC-31DE-6962EE2FB287}"/>
              </a:ext>
            </a:extLst>
          </p:cNvPr>
          <p:cNvSpPr txBox="1"/>
          <p:nvPr/>
        </p:nvSpPr>
        <p:spPr>
          <a:xfrm>
            <a:off x="5325534" y="6431650"/>
            <a:ext cx="6104466" cy="375552"/>
          </a:xfrm>
          <a:prstGeom prst="rect">
            <a:avLst/>
          </a:prstGeom>
          <a:noFill/>
        </p:spPr>
        <p:txBody>
          <a:bodyPr wrap="square">
            <a:spAutoFit/>
          </a:bodyPr>
          <a:lstStyle/>
          <a:p>
            <a:pPr marL="0" marR="0" algn="ctr">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Source: </a:t>
            </a:r>
            <a:r>
              <a:rPr lang="en-IN" sz="1800" u="sng" dirty="0">
                <a:solidFill>
                  <a:srgbClr val="0563C1"/>
                </a:solidFill>
                <a:effectLst/>
                <a:latin typeface="Calibri" panose="020F0502020204030204" pitchFamily="34" charset="0"/>
                <a:ea typeface="Calibri" panose="020F0502020204030204" pitchFamily="34" charset="0"/>
                <a:cs typeface="Latha" panose="020B0604020202020204" pitchFamily="34" charset="0"/>
                <a:hlinkClick r:id="rId12"/>
              </a:rPr>
              <a:t>https://litslink.com/blog/web-application-architecture</a:t>
            </a:r>
            <a:endParaRPr lang="en-US" sz="16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11" name="TextBox 10">
            <a:extLst>
              <a:ext uri="{FF2B5EF4-FFF2-40B4-BE49-F238E27FC236}">
                <a16:creationId xmlns:a16="http://schemas.microsoft.com/office/drawing/2014/main" id="{E4504588-2E88-839C-7064-888573101F5C}"/>
              </a:ext>
            </a:extLst>
          </p:cNvPr>
          <p:cNvSpPr txBox="1"/>
          <p:nvPr/>
        </p:nvSpPr>
        <p:spPr>
          <a:xfrm>
            <a:off x="9281507" y="2666004"/>
            <a:ext cx="915719"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SERVER</a:t>
            </a:r>
          </a:p>
        </p:txBody>
      </p:sp>
      <p:pic>
        <p:nvPicPr>
          <p:cNvPr id="2" name="Picture 1">
            <a:extLst>
              <a:ext uri="{FF2B5EF4-FFF2-40B4-BE49-F238E27FC236}">
                <a16:creationId xmlns:a16="http://schemas.microsoft.com/office/drawing/2014/main" id="{91F7F3E9-BC19-42ED-1B32-6F68E8615BB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5252" b="93676" l="9916" r="89916">
                        <a14:foregroundMark x1="29580" y1="9861" x2="33782" y2="80600"/>
                        <a14:foregroundMark x1="33782" y1="80600" x2="45546" y2="87245"/>
                        <a14:foregroundMark x1="45546" y1="87245" x2="67563" y2="70740"/>
                        <a14:foregroundMark x1="67563" y1="70740" x2="69244" y2="33655"/>
                        <a14:foregroundMark x1="69244" y1="33655" x2="65042" y2="23044"/>
                        <a14:foregroundMark x1="65042" y1="23044" x2="57479" y2="15863"/>
                        <a14:foregroundMark x1="57479" y1="15863" x2="41176" y2="18328"/>
                        <a14:foregroundMark x1="41176" y1="18328" x2="39160" y2="18006"/>
                        <a14:foregroundMark x1="49412" y1="8896" x2="73445" y2="9003"/>
                        <a14:foregroundMark x1="73445" y1="9003" x2="78151" y2="12004"/>
                        <a14:foregroundMark x1="27563" y1="5895" x2="68571" y2="5252"/>
                        <a14:foregroundMark x1="68571" y1="5252" x2="73109" y2="5681"/>
                        <a14:foregroundMark x1="26555" y1="90247" x2="48571" y2="89818"/>
                        <a14:foregroundMark x1="48571" y1="89818" x2="73277" y2="89818"/>
                        <a14:foregroundMark x1="26387" y1="93676" x2="56639" y2="93248"/>
                        <a14:foregroundMark x1="56639" y1="93248" x2="77311" y2="93676"/>
                        <a14:foregroundMark x1="24034" y1="93676" x2="20336" y2="90139"/>
                        <a14:foregroundMark x1="18487" y1="29689" x2="18487" y2="40622"/>
                        <a14:foregroundMark x1="18824" y1="42551" x2="21345" y2="77278"/>
                        <a14:foregroundMark x1="21345" y1="77278" x2="18487" y2="76849"/>
                        <a14:foregroundMark x1="18151" y1="62272" x2="18151" y2="87674"/>
                        <a14:foregroundMark x1="18151" y1="28403" x2="22521" y2="7717"/>
                        <a14:foregroundMark x1="22521" y1="7717" x2="27899" y2="6431"/>
                        <a14:foregroundMark x1="21176" y1="8253" x2="18824" y2="17149"/>
                        <a14:foregroundMark x1="75966" y1="6324" x2="83529" y2="11897"/>
                        <a14:foregroundMark x1="80000" y1="6324" x2="81345" y2="7610"/>
                        <a14:foregroundMark x1="83529" y1="13290" x2="83866" y2="21543"/>
                        <a14:foregroundMark x1="84202" y1="22722" x2="82857" y2="79528"/>
                        <a14:foregroundMark x1="84538" y1="81672" x2="82185" y2="91104"/>
                        <a14:foregroundMark x1="82185" y1="91104" x2="80504" y2="92176"/>
                      </a14:backgroundRemoval>
                    </a14:imgEffect>
                  </a14:imgLayer>
                </a14:imgProps>
              </a:ext>
            </a:extLst>
          </a:blip>
          <a:srcRect l="14820" t="3986" r="12578" b="4700"/>
          <a:stretch/>
        </p:blipFill>
        <p:spPr>
          <a:xfrm>
            <a:off x="5077241" y="1608540"/>
            <a:ext cx="1035393" cy="2042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316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C415F7-681D-18F2-2E8E-3A067F55BF31}"/>
              </a:ext>
            </a:extLst>
          </p:cNvPr>
          <p:cNvSpPr txBox="1">
            <a:spLocks/>
          </p:cNvSpPr>
          <p:nvPr/>
        </p:nvSpPr>
        <p:spPr>
          <a:xfrm>
            <a:off x="6827923" y="159191"/>
            <a:ext cx="5242159" cy="800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cap="none" dirty="0">
                <a:ln w="22225">
                  <a:solidFill>
                    <a:schemeClr val="accent2"/>
                  </a:solidFill>
                  <a:prstDash val="solid"/>
                </a:ln>
                <a:solidFill>
                  <a:schemeClr val="accent2">
                    <a:lumMod val="40000"/>
                    <a:lumOff val="60000"/>
                  </a:schemeClr>
                </a:solidFill>
              </a:rPr>
              <a:t>Compliance &amp; Regulations</a:t>
            </a:r>
          </a:p>
        </p:txBody>
      </p:sp>
      <p:sp>
        <p:nvSpPr>
          <p:cNvPr id="2" name="Title 1">
            <a:extLst>
              <a:ext uri="{FF2B5EF4-FFF2-40B4-BE49-F238E27FC236}">
                <a16:creationId xmlns:a16="http://schemas.microsoft.com/office/drawing/2014/main" id="{F0D26D89-4A77-5879-FACE-AF0B5EA88731}"/>
              </a:ext>
            </a:extLst>
          </p:cNvPr>
          <p:cNvSpPr txBox="1">
            <a:spLocks/>
          </p:cNvSpPr>
          <p:nvPr/>
        </p:nvSpPr>
        <p:spPr>
          <a:xfrm>
            <a:off x="640542" y="3288955"/>
            <a:ext cx="4534493" cy="818886"/>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1" cap="none" baseline="0">
                <a:ln w="22225">
                  <a:solidFill>
                    <a:schemeClr val="accent2"/>
                  </a:solidFill>
                  <a:prstDash val="solid"/>
                </a:ln>
                <a:solidFill>
                  <a:schemeClr val="accent2">
                    <a:lumMod val="40000"/>
                    <a:lumOff val="60000"/>
                  </a:schemeClr>
                </a:solidFill>
                <a:latin typeface="+mj-lt"/>
                <a:ea typeface="+mj-ea"/>
                <a:cs typeface="+mj-cs"/>
              </a:defRPr>
            </a:lvl1pPr>
          </a:lstStyle>
          <a:p>
            <a:r>
              <a:rPr lang="en-US" dirty="0"/>
              <a:t>Data Retention Policy</a:t>
            </a:r>
          </a:p>
        </p:txBody>
      </p:sp>
      <p:sp>
        <p:nvSpPr>
          <p:cNvPr id="3" name="Content Placeholder 2">
            <a:extLst>
              <a:ext uri="{FF2B5EF4-FFF2-40B4-BE49-F238E27FC236}">
                <a16:creationId xmlns:a16="http://schemas.microsoft.com/office/drawing/2014/main" id="{B81FC155-4D07-FD41-5315-3D9C3802D1E7}"/>
              </a:ext>
            </a:extLst>
          </p:cNvPr>
          <p:cNvSpPr>
            <a:spLocks noGrp="1"/>
          </p:cNvSpPr>
          <p:nvPr>
            <p:ph idx="1"/>
          </p:nvPr>
        </p:nvSpPr>
        <p:spPr>
          <a:xfrm>
            <a:off x="2146852" y="1015498"/>
            <a:ext cx="10045148" cy="1579858"/>
          </a:xfrm>
          <a:noFill/>
        </p:spPr>
        <p:style>
          <a:lnRef idx="0">
            <a:scrgbClr r="0" g="0" b="0"/>
          </a:lnRef>
          <a:fillRef idx="1002">
            <a:schemeClr val="dk1"/>
          </a:fillRef>
          <a:effectRef idx="0">
            <a:scrgbClr r="0" g="0" b="0"/>
          </a:effectRef>
          <a:fontRef idx="major"/>
        </p:style>
        <p:txBody>
          <a:bodyPr>
            <a:normAutofit/>
          </a:bodyPr>
          <a:lstStyle/>
          <a:p>
            <a:pPr>
              <a:buFont typeface="Wingdings" panose="05000000000000000000" pitchFamily="2" charset="2"/>
              <a:buChar char="Ø"/>
            </a:pPr>
            <a:r>
              <a:rPr lang="en-US" sz="2000" dirty="0">
                <a:ln w="0"/>
                <a:effectLst>
                  <a:outerShdw blurRad="38100" dist="19050" dir="2700000" algn="tl" rotWithShape="0">
                    <a:schemeClr val="dk1">
                      <a:alpha val="40000"/>
                    </a:schemeClr>
                  </a:outerShdw>
                </a:effectLst>
                <a:latin typeface="Arial Rounded MT Bold" panose="020F0704030504030204" pitchFamily="34" charset="0"/>
              </a:rPr>
              <a:t> The “Least Privilege” philosophy calls for users and applications to have only the minimal privileges they actually require to function properly</a:t>
            </a:r>
          </a:p>
          <a:p>
            <a:pPr>
              <a:buFont typeface="Wingdings" panose="05000000000000000000" pitchFamily="2" charset="2"/>
              <a:buChar char="Ø"/>
            </a:pPr>
            <a:r>
              <a:rPr lang="en-US" sz="2000" dirty="0">
                <a:ln w="0"/>
                <a:effectLst>
                  <a:outerShdw blurRad="38100" dist="19050" dir="2700000" algn="tl" rotWithShape="0">
                    <a:schemeClr val="dk1">
                      <a:alpha val="40000"/>
                    </a:schemeClr>
                  </a:outerShdw>
                </a:effectLst>
                <a:latin typeface="Arial Rounded MT Bold" panose="020F0704030504030204" pitchFamily="34" charset="0"/>
              </a:rPr>
              <a:t> User Credentials are not used at any point expect for login purposes</a:t>
            </a:r>
          </a:p>
        </p:txBody>
      </p:sp>
      <p:sp>
        <p:nvSpPr>
          <p:cNvPr id="5" name="Content Placeholder 2">
            <a:extLst>
              <a:ext uri="{FF2B5EF4-FFF2-40B4-BE49-F238E27FC236}">
                <a16:creationId xmlns:a16="http://schemas.microsoft.com/office/drawing/2014/main" id="{BAC43EE7-BE5E-C815-1815-D453D02970B5}"/>
              </a:ext>
            </a:extLst>
          </p:cNvPr>
          <p:cNvSpPr txBox="1">
            <a:spLocks/>
          </p:cNvSpPr>
          <p:nvPr/>
        </p:nvSpPr>
        <p:spPr>
          <a:xfrm>
            <a:off x="411743" y="4219349"/>
            <a:ext cx="9905999" cy="1579858"/>
          </a:xfrm>
          <a:prstGeom prst="rect">
            <a:avLst/>
          </a:prstGeom>
          <a:noFill/>
        </p:spPr>
        <p:style>
          <a:lnRef idx="0">
            <a:scrgbClr r="0" g="0" b="0"/>
          </a:lnRef>
          <a:fillRef idx="1002">
            <a:schemeClr val="dk1"/>
          </a:fillRef>
          <a:effectRef idx="0">
            <a:scrgbClr r="0" g="0" b="0"/>
          </a:effectRef>
          <a:fontRef idx="major"/>
        </p:style>
        <p:txBody>
          <a:bodyPr vert="horz" lIns="91440" tIns="45720" rIns="91440" bIns="45720" rtlCol="0">
            <a:normAutofit lnSpcReduction="10000"/>
          </a:bodyPr>
          <a:lstStyle>
            <a:lvl1pPr marL="228600" indent="-228600" defTabSz="914400">
              <a:lnSpc>
                <a:spcPct val="120000"/>
              </a:lnSpc>
              <a:spcBef>
                <a:spcPts val="1000"/>
              </a:spcBef>
              <a:buSzPct val="125000"/>
              <a:buFont typeface="Wingdings" panose="05000000000000000000" pitchFamily="2" charset="2"/>
              <a:buChar char="Ø"/>
              <a:defRPr sz="2000">
                <a:ln w="0"/>
                <a:effectLst>
                  <a:outerShdw blurRad="38100" dist="19050" dir="2700000" algn="tl" rotWithShape="0">
                    <a:schemeClr val="dk1">
                      <a:alpha val="40000"/>
                    </a:schemeClr>
                  </a:outerShdw>
                </a:effectLst>
                <a:latin typeface="Arial Rounded MT Bold" panose="020F0704030504030204" pitchFamily="34" charset="0"/>
              </a:defRPr>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 Users’ log data is kept in system for 1 day in back-end data base system for analysts</a:t>
            </a:r>
          </a:p>
          <a:p>
            <a:r>
              <a:rPr lang="en-US" dirty="0"/>
              <a:t> Comments, notes &amp; events data is deleted from the database when users prompt to delete</a:t>
            </a:r>
          </a:p>
        </p:txBody>
      </p:sp>
      <p:pic>
        <p:nvPicPr>
          <p:cNvPr id="1026" name="Picture 2" descr="Regulatory Icon Images – Browse 7,030 Stock Photos, Vectors, and Video |  Adobe Stock">
            <a:extLst>
              <a:ext uri="{FF2B5EF4-FFF2-40B4-BE49-F238E27FC236}">
                <a16:creationId xmlns:a16="http://schemas.microsoft.com/office/drawing/2014/main" id="{FAFE140B-2BC9-0304-2E06-9482757BAFE0}"/>
              </a:ext>
            </a:extLst>
          </p:cNvPr>
          <p:cNvPicPr>
            <a:picLocks noChangeAspect="1" noChangeArrowheads="1"/>
          </p:cNvPicPr>
          <p:nvPr/>
        </p:nvPicPr>
        <p:blipFill>
          <a:blip r:embed="rId2">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174929" y="863390"/>
            <a:ext cx="1889308" cy="188407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28" name="Picture 4" descr="563 Data Retention Icon Images, Stock Photos &amp; Vectors | Shutterstock">
            <a:extLst>
              <a:ext uri="{FF2B5EF4-FFF2-40B4-BE49-F238E27FC236}">
                <a16:creationId xmlns:a16="http://schemas.microsoft.com/office/drawing/2014/main" id="{B0310F90-4505-8452-2A19-EEC13E32FF7C}"/>
              </a:ext>
            </a:extLst>
          </p:cNvPr>
          <p:cNvPicPr>
            <a:picLocks noChangeAspect="1" noChangeArrowheads="1"/>
          </p:cNvPicPr>
          <p:nvPr/>
        </p:nvPicPr>
        <p:blipFill rotWithShape="1">
          <a:blip r:embed="rId3">
            <a:duotone>
              <a:prstClr val="black"/>
              <a:srgbClr val="0070C0">
                <a:tint val="45000"/>
                <a:satMod val="400000"/>
              </a:srgbClr>
            </a:duotone>
            <a:extLst>
              <a:ext uri="{28A0092B-C50C-407E-A947-70E740481C1C}">
                <a14:useLocalDpi xmlns:a14="http://schemas.microsoft.com/office/drawing/2010/main" val="0"/>
              </a:ext>
            </a:extLst>
          </a:blip>
          <a:srcRect l="12948" t="18774" r="18259" b="21989"/>
          <a:stretch/>
        </p:blipFill>
        <p:spPr bwMode="auto">
          <a:xfrm>
            <a:off x="10125918" y="4107841"/>
            <a:ext cx="1944164" cy="180287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08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C415F7-681D-18F2-2E8E-3A067F55BF31}"/>
              </a:ext>
            </a:extLst>
          </p:cNvPr>
          <p:cNvSpPr txBox="1">
            <a:spLocks/>
          </p:cNvSpPr>
          <p:nvPr/>
        </p:nvSpPr>
        <p:spPr>
          <a:xfrm>
            <a:off x="2127593" y="587141"/>
            <a:ext cx="7757552" cy="770918"/>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cap="none">
                <a:ln/>
                <a:solidFill>
                  <a:schemeClr val="accent3"/>
                </a:solidFill>
                <a:effectLst>
                  <a:reflection blurRad="6350" stA="50000" endA="300" endPos="50000" dist="29997" dir="5400000" sy="-100000" algn="bl" rotWithShape="0"/>
                </a:effectLst>
              </a:rPr>
              <a:t>PROJECT RECOMMENDATIONS</a:t>
            </a:r>
            <a:endParaRPr lang="en-US" b="1" cap="none" dirty="0">
              <a:ln/>
              <a:solidFill>
                <a:schemeClr val="accent3"/>
              </a:solidFill>
              <a:effectLst>
                <a:reflection blurRad="6350" stA="50000" endA="300" endPos="50000" dist="29997" dir="5400000" sy="-100000" algn="bl" rotWithShape="0"/>
              </a:effectLst>
            </a:endParaRPr>
          </a:p>
        </p:txBody>
      </p:sp>
      <p:graphicFrame>
        <p:nvGraphicFramePr>
          <p:cNvPr id="18" name="Content Placeholder 2">
            <a:extLst>
              <a:ext uri="{FF2B5EF4-FFF2-40B4-BE49-F238E27FC236}">
                <a16:creationId xmlns:a16="http://schemas.microsoft.com/office/drawing/2014/main" id="{D879E90B-55EE-E09A-CEDD-FF7B78E92F11}"/>
              </a:ext>
            </a:extLst>
          </p:cNvPr>
          <p:cNvGraphicFramePr>
            <a:graphicFrameLocks noGrp="1"/>
          </p:cNvGraphicFramePr>
          <p:nvPr>
            <p:ph idx="1"/>
            <p:extLst>
              <p:ext uri="{D42A27DB-BD31-4B8C-83A1-F6EECF244321}">
                <p14:modId xmlns:p14="http://schemas.microsoft.com/office/powerpoint/2010/main" val="608246110"/>
              </p:ext>
            </p:extLst>
          </p:nvPr>
        </p:nvGraphicFramePr>
        <p:xfrm>
          <a:off x="66492" y="581522"/>
          <a:ext cx="12059016" cy="568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6714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D244-0046-A257-A355-925513B59F7F}"/>
              </a:ext>
            </a:extLst>
          </p:cNvPr>
          <p:cNvSpPr>
            <a:spLocks noGrp="1"/>
          </p:cNvSpPr>
          <p:nvPr>
            <p:ph type="title"/>
          </p:nvPr>
        </p:nvSpPr>
        <p:spPr>
          <a:xfrm>
            <a:off x="1031685" y="0"/>
            <a:ext cx="2491161" cy="515338"/>
          </a:xfrm>
        </p:spPr>
        <p:txBody>
          <a:bodyPr>
            <a:normAutofit fontScale="90000"/>
          </a:bodyPr>
          <a:lstStyle/>
          <a:p>
            <a:r>
              <a:rPr lang="en-US" b="1" cap="none" dirty="0">
                <a:ln w="6600">
                  <a:solidFill>
                    <a:schemeClr val="accent2"/>
                  </a:solidFill>
                  <a:prstDash val="solid"/>
                </a:ln>
                <a:solidFill>
                  <a:srgbClr val="FFFFFF"/>
                </a:solidFill>
                <a:effectLst>
                  <a:outerShdw dist="38100" dir="2700000" algn="tl" rotWithShape="0">
                    <a:schemeClr val="accent2"/>
                  </a:outerShdw>
                </a:effectLst>
              </a:rPr>
              <a:t>APPENDIX</a:t>
            </a:r>
          </a:p>
        </p:txBody>
      </p:sp>
      <p:sp>
        <p:nvSpPr>
          <p:cNvPr id="6" name="Content Placeholder 2">
            <a:extLst>
              <a:ext uri="{FF2B5EF4-FFF2-40B4-BE49-F238E27FC236}">
                <a16:creationId xmlns:a16="http://schemas.microsoft.com/office/drawing/2014/main" id="{0A181128-0B4C-E84A-6857-1FB39A2EDA02}"/>
              </a:ext>
            </a:extLst>
          </p:cNvPr>
          <p:cNvSpPr>
            <a:spLocks noGrp="1"/>
          </p:cNvSpPr>
          <p:nvPr>
            <p:ph idx="1"/>
          </p:nvPr>
        </p:nvSpPr>
        <p:spPr>
          <a:xfrm>
            <a:off x="3346703" y="1"/>
            <a:ext cx="9518305" cy="621792"/>
          </a:xfrm>
        </p:spPr>
        <p:txBody>
          <a:bodyPr>
            <a:normAutofit/>
          </a:bodyPr>
          <a:lstStyle/>
          <a:p>
            <a:pPr marL="0" indent="0">
              <a:buNone/>
            </a:pPr>
            <a:r>
              <a:rPr lang="en-US" sz="2000" b="1" dirty="0">
                <a:ln w="6600">
                  <a:solidFill>
                    <a:schemeClr val="accent2"/>
                  </a:solidFill>
                  <a:prstDash val="solid"/>
                </a:ln>
                <a:solidFill>
                  <a:srgbClr val="FFFFFF"/>
                </a:solidFill>
                <a:effectLst>
                  <a:outerShdw dist="38100" dir="2700000" algn="tl" rotWithShape="0">
                    <a:schemeClr val="accent2"/>
                  </a:outerShdw>
                </a:effectLst>
                <a:latin typeface="Arial Rounded MT Bold" panose="020F0704030504030204" pitchFamily="34" charset="0"/>
              </a:rPr>
              <a:t> - Generation of Random Data in ‘</a:t>
            </a:r>
            <a:r>
              <a:rPr lang="en-US" sz="2000" b="1" dirty="0" err="1">
                <a:ln w="6600">
                  <a:solidFill>
                    <a:schemeClr val="accent2"/>
                  </a:solidFill>
                  <a:prstDash val="solid"/>
                </a:ln>
                <a:solidFill>
                  <a:srgbClr val="FFFFFF"/>
                </a:solidFill>
                <a:effectLst>
                  <a:outerShdw dist="38100" dir="2700000" algn="tl" rotWithShape="0">
                    <a:schemeClr val="accent2"/>
                  </a:outerShdw>
                </a:effectLst>
                <a:latin typeface="Arial Rounded MT Bold" panose="020F0704030504030204" pitchFamily="34" charset="0"/>
              </a:rPr>
              <a:t>SQLTableValues</a:t>
            </a:r>
            <a:r>
              <a:rPr lang="en-US" sz="2000" b="1" dirty="0">
                <a:ln w="6600">
                  <a:solidFill>
                    <a:schemeClr val="accent2"/>
                  </a:solidFill>
                  <a:prstDash val="solid"/>
                </a:ln>
                <a:solidFill>
                  <a:srgbClr val="FFFFFF"/>
                </a:solidFill>
                <a:effectLst>
                  <a:outerShdw dist="38100" dir="2700000" algn="tl" rotWithShape="0">
                    <a:schemeClr val="accent2"/>
                  </a:outerShdw>
                </a:effectLst>
                <a:latin typeface="Arial Rounded MT Bold" panose="020F0704030504030204" pitchFamily="34" charset="0"/>
              </a:rPr>
              <a:t>’ object</a:t>
            </a:r>
          </a:p>
        </p:txBody>
      </p:sp>
      <p:pic>
        <p:nvPicPr>
          <p:cNvPr id="5" name="Picture 4">
            <a:extLst>
              <a:ext uri="{FF2B5EF4-FFF2-40B4-BE49-F238E27FC236}">
                <a16:creationId xmlns:a16="http://schemas.microsoft.com/office/drawing/2014/main" id="{27BF6806-17CC-3585-CB84-CA9AEEAD61E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29836" y="472864"/>
            <a:ext cx="5677192" cy="61344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F267D98-E371-6AA3-E82E-BFE446423BC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335994" y="430391"/>
            <a:ext cx="5527040" cy="6219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7883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D244-0046-A257-A355-925513B59F7F}"/>
              </a:ext>
            </a:extLst>
          </p:cNvPr>
          <p:cNvSpPr>
            <a:spLocks noGrp="1"/>
          </p:cNvSpPr>
          <p:nvPr>
            <p:ph type="title"/>
          </p:nvPr>
        </p:nvSpPr>
        <p:spPr>
          <a:xfrm>
            <a:off x="1031685" y="0"/>
            <a:ext cx="2510412" cy="515338"/>
          </a:xfrm>
        </p:spPr>
        <p:txBody>
          <a:bodyPr>
            <a:normAutofit fontScale="90000"/>
          </a:bodyPr>
          <a:lstStyle/>
          <a:p>
            <a:r>
              <a:rPr lang="en-US" b="1" cap="none" dirty="0">
                <a:ln w="22225">
                  <a:solidFill>
                    <a:schemeClr val="accent2"/>
                  </a:solidFill>
                  <a:prstDash val="solid"/>
                </a:ln>
                <a:solidFill>
                  <a:schemeClr val="accent2">
                    <a:lumMod val="40000"/>
                    <a:lumOff val="60000"/>
                  </a:schemeClr>
                </a:solidFill>
              </a:rPr>
              <a:t>APPENDIX</a:t>
            </a:r>
          </a:p>
        </p:txBody>
      </p:sp>
      <p:sp>
        <p:nvSpPr>
          <p:cNvPr id="6" name="Content Placeholder 2">
            <a:extLst>
              <a:ext uri="{FF2B5EF4-FFF2-40B4-BE49-F238E27FC236}">
                <a16:creationId xmlns:a16="http://schemas.microsoft.com/office/drawing/2014/main" id="{0A181128-0B4C-E84A-6857-1FB39A2EDA02}"/>
              </a:ext>
            </a:extLst>
          </p:cNvPr>
          <p:cNvSpPr>
            <a:spLocks noGrp="1"/>
          </p:cNvSpPr>
          <p:nvPr>
            <p:ph idx="1"/>
          </p:nvPr>
        </p:nvSpPr>
        <p:spPr>
          <a:xfrm>
            <a:off x="3346704" y="1"/>
            <a:ext cx="9591860" cy="621792"/>
          </a:xfrm>
        </p:spPr>
        <p:txBody>
          <a:bodyPr>
            <a:normAutofit/>
          </a:bodyPr>
          <a:lstStyle/>
          <a:p>
            <a:pPr marL="0" indent="0">
              <a:buNone/>
            </a:pP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 ‘SQL’ object </a:t>
            </a:r>
            <a:r>
              <a:rPr lang="en-US" sz="2000" b="1" dirty="0" err="1">
                <a:ln w="22225">
                  <a:solidFill>
                    <a:schemeClr val="accent2"/>
                  </a:solidFill>
                  <a:prstDash val="solid"/>
                </a:ln>
                <a:solidFill>
                  <a:schemeClr val="accent2">
                    <a:lumMod val="40000"/>
                    <a:lumOff val="60000"/>
                  </a:schemeClr>
                </a:solidFill>
                <a:latin typeface="Arial Rounded MT Bold" panose="020F0704030504030204" pitchFamily="34" charset="0"/>
              </a:rPr>
              <a:t>inheritence</a:t>
            </a: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with ‘</a:t>
            </a:r>
            <a:r>
              <a:rPr lang="en-US" sz="2000" b="1" dirty="0" err="1">
                <a:ln w="22225">
                  <a:solidFill>
                    <a:schemeClr val="accent2"/>
                  </a:solidFill>
                  <a:prstDash val="solid"/>
                </a:ln>
                <a:solidFill>
                  <a:schemeClr val="accent2">
                    <a:lumMod val="40000"/>
                    <a:lumOff val="60000"/>
                  </a:schemeClr>
                </a:solidFill>
                <a:latin typeface="Arial Rounded MT Bold" panose="020F0704030504030204" pitchFamily="34" charset="0"/>
              </a:rPr>
              <a:t>SQLTableValues</a:t>
            </a: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object</a:t>
            </a:r>
          </a:p>
        </p:txBody>
      </p:sp>
      <p:pic>
        <p:nvPicPr>
          <p:cNvPr id="4" name="Picture 3">
            <a:extLst>
              <a:ext uri="{FF2B5EF4-FFF2-40B4-BE49-F238E27FC236}">
                <a16:creationId xmlns:a16="http://schemas.microsoft.com/office/drawing/2014/main" id="{5B114FF6-F108-C843-0F79-5F432A43F7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1876" y="437819"/>
            <a:ext cx="6325857" cy="6345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454EB1E-9DF7-D180-17AB-BC2D830B94E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993700" y="701874"/>
            <a:ext cx="4810091" cy="5816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803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D244-0046-A257-A355-925513B59F7F}"/>
              </a:ext>
            </a:extLst>
          </p:cNvPr>
          <p:cNvSpPr>
            <a:spLocks noGrp="1"/>
          </p:cNvSpPr>
          <p:nvPr>
            <p:ph type="title"/>
          </p:nvPr>
        </p:nvSpPr>
        <p:spPr>
          <a:xfrm>
            <a:off x="1031685" y="0"/>
            <a:ext cx="2462286" cy="515338"/>
          </a:xfrm>
        </p:spPr>
        <p:txBody>
          <a:bodyPr>
            <a:normAutofit fontScale="90000"/>
          </a:bodyPr>
          <a:lstStyle/>
          <a:p>
            <a:r>
              <a:rPr lang="en-US" b="1" cap="none" dirty="0">
                <a:ln w="22225">
                  <a:solidFill>
                    <a:schemeClr val="accent2"/>
                  </a:solidFill>
                  <a:prstDash val="solid"/>
                </a:ln>
                <a:solidFill>
                  <a:schemeClr val="accent2">
                    <a:lumMod val="40000"/>
                    <a:lumOff val="60000"/>
                  </a:schemeClr>
                </a:solidFill>
              </a:rPr>
              <a:t>APPENDIX</a:t>
            </a:r>
            <a:endParaRPr lang="en-US" dirty="0"/>
          </a:p>
        </p:txBody>
      </p:sp>
      <p:sp>
        <p:nvSpPr>
          <p:cNvPr id="6" name="Content Placeholder 2">
            <a:extLst>
              <a:ext uri="{FF2B5EF4-FFF2-40B4-BE49-F238E27FC236}">
                <a16:creationId xmlns:a16="http://schemas.microsoft.com/office/drawing/2014/main" id="{0A181128-0B4C-E84A-6857-1FB39A2EDA02}"/>
              </a:ext>
            </a:extLst>
          </p:cNvPr>
          <p:cNvSpPr>
            <a:spLocks noGrp="1"/>
          </p:cNvSpPr>
          <p:nvPr>
            <p:ph idx="1"/>
          </p:nvPr>
        </p:nvSpPr>
        <p:spPr>
          <a:xfrm>
            <a:off x="3346704" y="1"/>
            <a:ext cx="8845296" cy="621792"/>
          </a:xfrm>
        </p:spPr>
        <p:txBody>
          <a:bodyPr>
            <a:normAutofit/>
          </a:bodyPr>
          <a:lstStyle/>
          <a:p>
            <a:pPr marL="0" indent="0">
              <a:buNone/>
            </a:pP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 ‘SQL’ object </a:t>
            </a:r>
            <a:r>
              <a:rPr lang="en-US" sz="2000" b="1" dirty="0" err="1">
                <a:ln w="22225">
                  <a:solidFill>
                    <a:schemeClr val="accent2"/>
                  </a:solidFill>
                  <a:prstDash val="solid"/>
                </a:ln>
                <a:solidFill>
                  <a:schemeClr val="accent2">
                    <a:lumMod val="40000"/>
                    <a:lumOff val="60000"/>
                  </a:schemeClr>
                </a:solidFill>
                <a:latin typeface="Arial Rounded MT Bold" panose="020F0704030504030204" pitchFamily="34" charset="0"/>
              </a:rPr>
              <a:t>inheritence</a:t>
            </a: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with ‘</a:t>
            </a:r>
            <a:r>
              <a:rPr lang="en-US" sz="2000" b="1" dirty="0" err="1">
                <a:ln w="22225">
                  <a:solidFill>
                    <a:schemeClr val="accent2"/>
                  </a:solidFill>
                  <a:prstDash val="solid"/>
                </a:ln>
                <a:solidFill>
                  <a:schemeClr val="accent2">
                    <a:lumMod val="40000"/>
                    <a:lumOff val="60000"/>
                  </a:schemeClr>
                </a:solidFill>
                <a:latin typeface="Arial Rounded MT Bold" panose="020F0704030504030204" pitchFamily="34" charset="0"/>
              </a:rPr>
              <a:t>SQLTableValues</a:t>
            </a: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object</a:t>
            </a:r>
          </a:p>
        </p:txBody>
      </p:sp>
      <p:pic>
        <p:nvPicPr>
          <p:cNvPr id="5" name="Picture 4">
            <a:extLst>
              <a:ext uri="{FF2B5EF4-FFF2-40B4-BE49-F238E27FC236}">
                <a16:creationId xmlns:a16="http://schemas.microsoft.com/office/drawing/2014/main" id="{BDFF628F-D45E-12F5-E6BA-837C3939F33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0668" y="752702"/>
            <a:ext cx="5563100" cy="5688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80DF69C-DBAD-C59A-B80D-BB27023ED94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788034" y="515338"/>
            <a:ext cx="6303298" cy="61633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3522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D244-0046-A257-A355-925513B59F7F}"/>
              </a:ext>
            </a:extLst>
          </p:cNvPr>
          <p:cNvSpPr>
            <a:spLocks noGrp="1"/>
          </p:cNvSpPr>
          <p:nvPr>
            <p:ph type="title"/>
          </p:nvPr>
        </p:nvSpPr>
        <p:spPr>
          <a:xfrm>
            <a:off x="1031685" y="0"/>
            <a:ext cx="2462286" cy="515338"/>
          </a:xfrm>
        </p:spPr>
        <p:txBody>
          <a:bodyPr>
            <a:normAutofit fontScale="90000"/>
          </a:bodyPr>
          <a:lstStyle/>
          <a:p>
            <a:r>
              <a:rPr lang="en-US" b="1" cap="none" dirty="0">
                <a:ln w="22225">
                  <a:solidFill>
                    <a:schemeClr val="accent2"/>
                  </a:solidFill>
                  <a:prstDash val="solid"/>
                </a:ln>
                <a:solidFill>
                  <a:schemeClr val="accent2">
                    <a:lumMod val="40000"/>
                    <a:lumOff val="60000"/>
                  </a:schemeClr>
                </a:solidFill>
              </a:rPr>
              <a:t>APPENDIX</a:t>
            </a:r>
          </a:p>
        </p:txBody>
      </p:sp>
      <p:sp>
        <p:nvSpPr>
          <p:cNvPr id="6" name="Content Placeholder 2">
            <a:extLst>
              <a:ext uri="{FF2B5EF4-FFF2-40B4-BE49-F238E27FC236}">
                <a16:creationId xmlns:a16="http://schemas.microsoft.com/office/drawing/2014/main" id="{0A181128-0B4C-E84A-6857-1FB39A2EDA02}"/>
              </a:ext>
            </a:extLst>
          </p:cNvPr>
          <p:cNvSpPr>
            <a:spLocks noGrp="1"/>
          </p:cNvSpPr>
          <p:nvPr>
            <p:ph idx="1"/>
          </p:nvPr>
        </p:nvSpPr>
        <p:spPr>
          <a:xfrm>
            <a:off x="3346704" y="1"/>
            <a:ext cx="8845296" cy="621792"/>
          </a:xfrm>
        </p:spPr>
        <p:txBody>
          <a:bodyPr>
            <a:normAutofit/>
          </a:bodyPr>
          <a:lstStyle/>
          <a:p>
            <a:pPr marL="0" indent="0">
              <a:buNone/>
            </a:pP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 ‘SQL’ object </a:t>
            </a:r>
            <a:r>
              <a:rPr lang="en-US" sz="2000" b="1" dirty="0" err="1">
                <a:ln w="22225">
                  <a:solidFill>
                    <a:schemeClr val="accent2"/>
                  </a:solidFill>
                  <a:prstDash val="solid"/>
                </a:ln>
                <a:solidFill>
                  <a:schemeClr val="accent2">
                    <a:lumMod val="40000"/>
                    <a:lumOff val="60000"/>
                  </a:schemeClr>
                </a:solidFill>
                <a:latin typeface="Arial Rounded MT Bold" panose="020F0704030504030204" pitchFamily="34" charset="0"/>
              </a:rPr>
              <a:t>inheritence</a:t>
            </a: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with ‘</a:t>
            </a:r>
            <a:r>
              <a:rPr lang="en-US" sz="2000" b="1" dirty="0" err="1">
                <a:ln w="22225">
                  <a:solidFill>
                    <a:schemeClr val="accent2"/>
                  </a:solidFill>
                  <a:prstDash val="solid"/>
                </a:ln>
                <a:solidFill>
                  <a:schemeClr val="accent2">
                    <a:lumMod val="40000"/>
                    <a:lumOff val="60000"/>
                  </a:schemeClr>
                </a:solidFill>
                <a:latin typeface="Arial Rounded MT Bold" panose="020F0704030504030204" pitchFamily="34" charset="0"/>
              </a:rPr>
              <a:t>SQLTableValues</a:t>
            </a: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object</a:t>
            </a:r>
          </a:p>
        </p:txBody>
      </p:sp>
      <p:sp>
        <p:nvSpPr>
          <p:cNvPr id="12" name="Content Placeholder 2">
            <a:extLst>
              <a:ext uri="{FF2B5EF4-FFF2-40B4-BE49-F238E27FC236}">
                <a16:creationId xmlns:a16="http://schemas.microsoft.com/office/drawing/2014/main" id="{9A7CC081-DAF5-6D65-C3F6-3B2BBEDD5A8F}"/>
              </a:ext>
            </a:extLst>
          </p:cNvPr>
          <p:cNvSpPr txBox="1">
            <a:spLocks/>
          </p:cNvSpPr>
          <p:nvPr/>
        </p:nvSpPr>
        <p:spPr>
          <a:xfrm>
            <a:off x="5292635" y="6236207"/>
            <a:ext cx="5914856" cy="62179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rial Rounded MT Bold" panose="020F0704030504030204" pitchFamily="34" charset="0"/>
              </a:rPr>
              <a:t>Generation of Database File using SQL object</a:t>
            </a:r>
          </a:p>
        </p:txBody>
      </p:sp>
      <p:pic>
        <p:nvPicPr>
          <p:cNvPr id="16" name="Picture 15">
            <a:extLst>
              <a:ext uri="{FF2B5EF4-FFF2-40B4-BE49-F238E27FC236}">
                <a16:creationId xmlns:a16="http://schemas.microsoft.com/office/drawing/2014/main" id="{EC628B27-6F76-02C1-7B28-5D5153C9B5E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51491" y="3847610"/>
            <a:ext cx="2797145" cy="2253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D367DC1F-EF9A-654C-C1FD-02F26D4065A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6951120" y="515338"/>
            <a:ext cx="2597886" cy="31262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descr="Text&#10;&#10;Description automatically generated">
            <a:extLst>
              <a:ext uri="{FF2B5EF4-FFF2-40B4-BE49-F238E27FC236}">
                <a16:creationId xmlns:a16="http://schemas.microsoft.com/office/drawing/2014/main" id="{2A631D57-EFF2-E783-DF26-53FD32F8C70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84509" y="539863"/>
            <a:ext cx="4201242" cy="6203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854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D244-0046-A257-A355-925513B59F7F}"/>
              </a:ext>
            </a:extLst>
          </p:cNvPr>
          <p:cNvSpPr>
            <a:spLocks noGrp="1"/>
          </p:cNvSpPr>
          <p:nvPr>
            <p:ph type="title"/>
          </p:nvPr>
        </p:nvSpPr>
        <p:spPr>
          <a:xfrm>
            <a:off x="1031685" y="0"/>
            <a:ext cx="2635540" cy="515338"/>
          </a:xfrm>
        </p:spPr>
        <p:txBody>
          <a:bodyPr>
            <a:normAutofit fontScale="90000"/>
          </a:bodyPr>
          <a:lstStyle/>
          <a:p>
            <a:r>
              <a:rPr lang="en-US" b="1" cap="none" dirty="0">
                <a:ln w="22225">
                  <a:solidFill>
                    <a:schemeClr val="accent2"/>
                  </a:solidFill>
                  <a:prstDash val="solid"/>
                </a:ln>
                <a:solidFill>
                  <a:schemeClr val="accent2">
                    <a:lumMod val="40000"/>
                    <a:lumOff val="60000"/>
                  </a:schemeClr>
                </a:solidFill>
              </a:rPr>
              <a:t>APPENDIX</a:t>
            </a:r>
          </a:p>
        </p:txBody>
      </p:sp>
      <p:sp>
        <p:nvSpPr>
          <p:cNvPr id="6" name="Content Placeholder 2">
            <a:extLst>
              <a:ext uri="{FF2B5EF4-FFF2-40B4-BE49-F238E27FC236}">
                <a16:creationId xmlns:a16="http://schemas.microsoft.com/office/drawing/2014/main" id="{0A181128-0B4C-E84A-6857-1FB39A2EDA02}"/>
              </a:ext>
            </a:extLst>
          </p:cNvPr>
          <p:cNvSpPr>
            <a:spLocks noGrp="1"/>
          </p:cNvSpPr>
          <p:nvPr>
            <p:ph idx="1"/>
          </p:nvPr>
        </p:nvSpPr>
        <p:spPr>
          <a:xfrm>
            <a:off x="3346704" y="1"/>
            <a:ext cx="8845296" cy="621792"/>
          </a:xfrm>
        </p:spPr>
        <p:txBody>
          <a:bodyPr>
            <a:normAutofit/>
          </a:bodyPr>
          <a:lstStyle/>
          <a:p>
            <a:pPr marL="0" indent="0">
              <a:buNone/>
            </a:pPr>
            <a:r>
              <a:rPr lang="en-US" sz="2000" b="1" dirty="0">
                <a:ln w="22225">
                  <a:solidFill>
                    <a:schemeClr val="accent2"/>
                  </a:solidFill>
                  <a:prstDash val="solid"/>
                </a:ln>
                <a:solidFill>
                  <a:schemeClr val="accent2">
                    <a:lumMod val="40000"/>
                    <a:lumOff val="60000"/>
                  </a:schemeClr>
                </a:solidFill>
                <a:latin typeface="Arial Rounded MT Bold" panose="020F0704030504030204" pitchFamily="34" charset="0"/>
              </a:rPr>
              <a:t> - SQLite queries </a:t>
            </a:r>
          </a:p>
        </p:txBody>
      </p:sp>
      <p:pic>
        <p:nvPicPr>
          <p:cNvPr id="14" name="Picture 13">
            <a:extLst>
              <a:ext uri="{FF2B5EF4-FFF2-40B4-BE49-F238E27FC236}">
                <a16:creationId xmlns:a16="http://schemas.microsoft.com/office/drawing/2014/main" id="{1261F1F7-19C4-C7F5-6F69-056C2E9D19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70398" y="587657"/>
            <a:ext cx="4636766" cy="61373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5C89A455-F2DC-6466-78BE-53D1447C1C0A}"/>
              </a:ext>
            </a:extLst>
          </p:cNvPr>
          <p:cNvPicPr>
            <a:picLocks noChangeAspect="1"/>
          </p:cNvPicPr>
          <p:nvPr/>
        </p:nvPicPr>
        <p:blipFill>
          <a:blip r:embed="rId4"/>
          <a:stretch>
            <a:fillRect/>
          </a:stretch>
        </p:blipFill>
        <p:spPr>
          <a:xfrm>
            <a:off x="3309450" y="855690"/>
            <a:ext cx="1174402" cy="666552"/>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FCDB3A7A-E5D9-3829-8AEB-D4FB475A5C8C}"/>
              </a:ext>
            </a:extLst>
          </p:cNvPr>
          <p:cNvPicPr>
            <a:picLocks noChangeAspect="1"/>
          </p:cNvPicPr>
          <p:nvPr/>
        </p:nvPicPr>
        <p:blipFill>
          <a:blip r:embed="rId5"/>
          <a:stretch>
            <a:fillRect/>
          </a:stretch>
        </p:blipFill>
        <p:spPr>
          <a:xfrm>
            <a:off x="3309450" y="1756139"/>
            <a:ext cx="1175807" cy="666553"/>
          </a:xfrm>
          <a:prstGeom prst="rect">
            <a:avLst/>
          </a:prstGeom>
          <a:ln>
            <a:noFill/>
          </a:ln>
          <a:effectLst>
            <a:outerShdw blurRad="190500" algn="tl" rotWithShape="0">
              <a:srgbClr val="000000">
                <a:alpha val="70000"/>
              </a:srgbClr>
            </a:outerShdw>
          </a:effectLst>
        </p:spPr>
      </p:pic>
      <p:pic>
        <p:nvPicPr>
          <p:cNvPr id="22" name="Picture 21">
            <a:extLst>
              <a:ext uri="{FF2B5EF4-FFF2-40B4-BE49-F238E27FC236}">
                <a16:creationId xmlns:a16="http://schemas.microsoft.com/office/drawing/2014/main" id="{33E16F84-F4E5-7B07-0F2A-94258A0664C0}"/>
              </a:ext>
            </a:extLst>
          </p:cNvPr>
          <p:cNvPicPr>
            <a:picLocks noChangeAspect="1"/>
          </p:cNvPicPr>
          <p:nvPr/>
        </p:nvPicPr>
        <p:blipFill>
          <a:blip r:embed="rId6"/>
          <a:stretch>
            <a:fillRect/>
          </a:stretch>
        </p:blipFill>
        <p:spPr>
          <a:xfrm>
            <a:off x="3043461" y="2696164"/>
            <a:ext cx="1441796" cy="707296"/>
          </a:xfrm>
          <a:prstGeom prst="rect">
            <a:avLst/>
          </a:prstGeom>
          <a:ln>
            <a:noFill/>
          </a:ln>
          <a:effectLst>
            <a:outerShdw blurRad="190500" algn="tl" rotWithShape="0">
              <a:srgbClr val="000000">
                <a:alpha val="70000"/>
              </a:srgbClr>
            </a:outerShdw>
          </a:effectLst>
        </p:spPr>
      </p:pic>
      <p:pic>
        <p:nvPicPr>
          <p:cNvPr id="24" name="Picture 23">
            <a:extLst>
              <a:ext uri="{FF2B5EF4-FFF2-40B4-BE49-F238E27FC236}">
                <a16:creationId xmlns:a16="http://schemas.microsoft.com/office/drawing/2014/main" id="{C5B86066-FAE1-CFBD-2915-56F8744252A6}"/>
              </a:ext>
            </a:extLst>
          </p:cNvPr>
          <p:cNvPicPr>
            <a:picLocks noChangeAspect="1"/>
          </p:cNvPicPr>
          <p:nvPr/>
        </p:nvPicPr>
        <p:blipFill>
          <a:blip r:embed="rId7"/>
          <a:stretch>
            <a:fillRect/>
          </a:stretch>
        </p:blipFill>
        <p:spPr>
          <a:xfrm>
            <a:off x="2807645" y="3793267"/>
            <a:ext cx="1677612" cy="2665285"/>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99613EEE-DD2C-3B2A-7CB6-FC0F4D7A8834}"/>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6689559" y="379476"/>
            <a:ext cx="4342400" cy="6345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EA36A427-4BAD-FC71-7CAC-3E3E62515434}"/>
              </a:ext>
            </a:extLst>
          </p:cNvPr>
          <p:cNvPicPr>
            <a:picLocks noChangeAspect="1"/>
          </p:cNvPicPr>
          <p:nvPr/>
        </p:nvPicPr>
        <p:blipFill>
          <a:blip r:embed="rId10"/>
          <a:stretch>
            <a:fillRect/>
          </a:stretch>
        </p:blipFill>
        <p:spPr>
          <a:xfrm>
            <a:off x="9201751" y="719992"/>
            <a:ext cx="1762455" cy="937947"/>
          </a:xfrm>
          <a:prstGeom prst="rect">
            <a:avLst/>
          </a:prstGeom>
          <a:ln>
            <a:noFill/>
          </a:ln>
          <a:effectLst>
            <a:outerShdw blurRad="190500" algn="tl" rotWithShape="0">
              <a:srgbClr val="000000">
                <a:alpha val="70000"/>
              </a:srgbClr>
            </a:outerShdw>
          </a:effectLst>
        </p:spPr>
      </p:pic>
      <p:pic>
        <p:nvPicPr>
          <p:cNvPr id="30" name="Picture 29">
            <a:extLst>
              <a:ext uri="{FF2B5EF4-FFF2-40B4-BE49-F238E27FC236}">
                <a16:creationId xmlns:a16="http://schemas.microsoft.com/office/drawing/2014/main" id="{7D6A362F-8393-1F58-8F91-A7DDBD4C5EC4}"/>
              </a:ext>
            </a:extLst>
          </p:cNvPr>
          <p:cNvPicPr>
            <a:picLocks noChangeAspect="1"/>
          </p:cNvPicPr>
          <p:nvPr/>
        </p:nvPicPr>
        <p:blipFill>
          <a:blip r:embed="rId11"/>
          <a:stretch>
            <a:fillRect/>
          </a:stretch>
        </p:blipFill>
        <p:spPr>
          <a:xfrm>
            <a:off x="9432758" y="2037415"/>
            <a:ext cx="1531448" cy="472004"/>
          </a:xfrm>
          <a:prstGeom prst="rect">
            <a:avLst/>
          </a:prstGeom>
          <a:ln>
            <a:noFill/>
          </a:ln>
          <a:effectLst>
            <a:outerShdw blurRad="190500" algn="tl" rotWithShape="0">
              <a:srgbClr val="000000">
                <a:alpha val="70000"/>
              </a:srgbClr>
            </a:outerShdw>
          </a:effectLst>
        </p:spPr>
      </p:pic>
      <p:pic>
        <p:nvPicPr>
          <p:cNvPr id="32" name="Picture 31">
            <a:extLst>
              <a:ext uri="{FF2B5EF4-FFF2-40B4-BE49-F238E27FC236}">
                <a16:creationId xmlns:a16="http://schemas.microsoft.com/office/drawing/2014/main" id="{D216AF23-A8FF-8B10-264D-274EB27B3669}"/>
              </a:ext>
            </a:extLst>
          </p:cNvPr>
          <p:cNvPicPr>
            <a:picLocks noChangeAspect="1"/>
          </p:cNvPicPr>
          <p:nvPr/>
        </p:nvPicPr>
        <p:blipFill>
          <a:blip r:embed="rId12"/>
          <a:stretch>
            <a:fillRect/>
          </a:stretch>
        </p:blipFill>
        <p:spPr>
          <a:xfrm>
            <a:off x="9047746" y="2694996"/>
            <a:ext cx="1906717" cy="855725"/>
          </a:xfrm>
          <a:prstGeom prst="rect">
            <a:avLst/>
          </a:prstGeom>
          <a:ln>
            <a:noFill/>
          </a:ln>
          <a:effectLst>
            <a:outerShdw blurRad="190500" algn="tl" rotWithShape="0">
              <a:srgbClr val="000000">
                <a:alpha val="70000"/>
              </a:srgbClr>
            </a:outerShdw>
          </a:effectLst>
        </p:spPr>
      </p:pic>
      <p:pic>
        <p:nvPicPr>
          <p:cNvPr id="34" name="Picture 33">
            <a:extLst>
              <a:ext uri="{FF2B5EF4-FFF2-40B4-BE49-F238E27FC236}">
                <a16:creationId xmlns:a16="http://schemas.microsoft.com/office/drawing/2014/main" id="{D5FCBB11-1A2D-8D4A-D22C-014DB2E17DF5}"/>
              </a:ext>
            </a:extLst>
          </p:cNvPr>
          <p:cNvPicPr>
            <a:picLocks noChangeAspect="1"/>
          </p:cNvPicPr>
          <p:nvPr/>
        </p:nvPicPr>
        <p:blipFill>
          <a:blip r:embed="rId13"/>
          <a:stretch>
            <a:fillRect/>
          </a:stretch>
        </p:blipFill>
        <p:spPr>
          <a:xfrm>
            <a:off x="9038003" y="3873441"/>
            <a:ext cx="1916460" cy="1142067"/>
          </a:xfrm>
          <a:prstGeom prst="rect">
            <a:avLst/>
          </a:prstGeom>
          <a:ln>
            <a:noFill/>
          </a:ln>
          <a:effectLst>
            <a:outerShdw blurRad="190500" algn="tl" rotWithShape="0">
              <a:srgbClr val="000000">
                <a:alpha val="70000"/>
              </a:srgbClr>
            </a:outerShdw>
          </a:effectLst>
        </p:spPr>
      </p:pic>
      <p:pic>
        <p:nvPicPr>
          <p:cNvPr id="36" name="Picture 35">
            <a:extLst>
              <a:ext uri="{FF2B5EF4-FFF2-40B4-BE49-F238E27FC236}">
                <a16:creationId xmlns:a16="http://schemas.microsoft.com/office/drawing/2014/main" id="{013F9B3B-7162-573B-3FFF-F46F1CD99CA4}"/>
              </a:ext>
            </a:extLst>
          </p:cNvPr>
          <p:cNvPicPr>
            <a:picLocks noChangeAspect="1"/>
          </p:cNvPicPr>
          <p:nvPr/>
        </p:nvPicPr>
        <p:blipFill>
          <a:blip r:embed="rId14"/>
          <a:stretch>
            <a:fillRect/>
          </a:stretch>
        </p:blipFill>
        <p:spPr>
          <a:xfrm>
            <a:off x="9302465" y="5235956"/>
            <a:ext cx="1651998" cy="675945"/>
          </a:xfrm>
          <a:prstGeom prst="rect">
            <a:avLst/>
          </a:prstGeom>
          <a:ln>
            <a:noFill/>
          </a:ln>
          <a:effectLst>
            <a:outerShdw blurRad="190500" algn="tl" rotWithShape="0">
              <a:srgbClr val="000000">
                <a:alpha val="70000"/>
              </a:srgbClr>
            </a:outerShdw>
          </a:effectLst>
        </p:spPr>
      </p:pic>
      <p:pic>
        <p:nvPicPr>
          <p:cNvPr id="38" name="Picture 37">
            <a:extLst>
              <a:ext uri="{FF2B5EF4-FFF2-40B4-BE49-F238E27FC236}">
                <a16:creationId xmlns:a16="http://schemas.microsoft.com/office/drawing/2014/main" id="{09B45415-F1A8-7A26-D840-E62D8B6C5FF8}"/>
              </a:ext>
            </a:extLst>
          </p:cNvPr>
          <p:cNvPicPr>
            <a:picLocks noChangeAspect="1"/>
          </p:cNvPicPr>
          <p:nvPr/>
        </p:nvPicPr>
        <p:blipFill>
          <a:blip r:embed="rId15"/>
          <a:stretch>
            <a:fillRect/>
          </a:stretch>
        </p:blipFill>
        <p:spPr>
          <a:xfrm>
            <a:off x="9962147" y="6109863"/>
            <a:ext cx="992316" cy="5658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1806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90D62-8811-8AD2-F050-AE2DFED02793}"/>
              </a:ext>
            </a:extLst>
          </p:cNvPr>
          <p:cNvSpPr>
            <a:spLocks noGrp="1"/>
          </p:cNvSpPr>
          <p:nvPr>
            <p:ph type="title"/>
          </p:nvPr>
        </p:nvSpPr>
        <p:spPr>
          <a:xfrm>
            <a:off x="6448425" y="618518"/>
            <a:ext cx="4598985" cy="1478570"/>
          </a:xfrm>
        </p:spPr>
        <p:txBody>
          <a:bodyPr>
            <a:normAutofit/>
          </a:bodyPr>
          <a:lstStyle/>
          <a:p>
            <a:pPr algn="ctr"/>
            <a:r>
              <a:rPr lang="en-US" sz="44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odoni MT" panose="02070603080606020203" pitchFamily="18" charset="0"/>
              </a:rPr>
              <a:t>REFERENCES</a:t>
            </a:r>
          </a:p>
        </p:txBody>
      </p:sp>
      <p:sp>
        <p:nvSpPr>
          <p:cNvPr id="3" name="Content Placeholder 2">
            <a:extLst>
              <a:ext uri="{FF2B5EF4-FFF2-40B4-BE49-F238E27FC236}">
                <a16:creationId xmlns:a16="http://schemas.microsoft.com/office/drawing/2014/main" id="{219D1C25-7C1A-1A61-1E7D-A96ACABDD86F}"/>
              </a:ext>
            </a:extLst>
          </p:cNvPr>
          <p:cNvSpPr>
            <a:spLocks noGrp="1"/>
          </p:cNvSpPr>
          <p:nvPr>
            <p:ph idx="1"/>
          </p:nvPr>
        </p:nvSpPr>
        <p:spPr>
          <a:xfrm>
            <a:off x="6448425" y="2662955"/>
            <a:ext cx="5367213" cy="1964704"/>
          </a:xfrm>
        </p:spPr>
        <p:txBody>
          <a:bodyPr>
            <a:normAutofit/>
          </a:bodyPr>
          <a:lstStyle/>
          <a:p>
            <a:pPr>
              <a:buFont typeface="Wingdings" panose="05000000000000000000" pitchFamily="2" charset="2"/>
              <a:buChar char="Ø"/>
            </a:pPr>
            <a:r>
              <a:rPr lang="en-US" dirty="0">
                <a:latin typeface="Arial Rounded MT Bold" panose="020F0704030504030204" pitchFamily="34" charset="0"/>
                <a:hlinkClick r:id="rId3"/>
              </a:rPr>
              <a:t> https://www.iconfinder.com/</a:t>
            </a:r>
            <a:endParaRPr lang="en-US" dirty="0">
              <a:latin typeface="Arial Rounded MT Bold" panose="020F0704030504030204" pitchFamily="34" charset="0"/>
            </a:endParaRPr>
          </a:p>
          <a:p>
            <a:pPr>
              <a:buFont typeface="Wingdings" panose="05000000000000000000" pitchFamily="2" charset="2"/>
              <a:buChar char="Ø"/>
            </a:pPr>
            <a:r>
              <a:rPr lang="en-US" dirty="0">
                <a:latin typeface="Arial Rounded MT Bold" panose="020F0704030504030204" pitchFamily="34" charset="0"/>
              </a:rPr>
              <a:t> </a:t>
            </a:r>
            <a:r>
              <a:rPr lang="en-US" dirty="0">
                <a:latin typeface="Arial Rounded MT Bold" panose="020F0704030504030204" pitchFamily="34" charset="0"/>
                <a:hlinkClick r:id="rId4"/>
              </a:rPr>
              <a:t>https://litslink.com/blog/web-application-architecture</a:t>
            </a:r>
            <a:endParaRPr lang="en-US" dirty="0">
              <a:latin typeface="Arial Rounded MT Bold" panose="020F0704030504030204" pitchFamily="34" charset="0"/>
            </a:endParaRPr>
          </a:p>
          <a:p>
            <a:pPr marL="0" indent="0">
              <a:buNone/>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a:p>
            <a:pPr>
              <a:buFont typeface="Wingdings" panose="05000000000000000000" pitchFamily="2" charset="2"/>
              <a:buChar char="Ø"/>
            </a:pPr>
            <a:endParaRPr lang="en-US" dirty="0">
              <a:latin typeface="Arial Rounded MT Bold" panose="020F0704030504030204" pitchFamily="34" charset="0"/>
            </a:endParaRPr>
          </a:p>
        </p:txBody>
      </p:sp>
      <p:pic>
        <p:nvPicPr>
          <p:cNvPr id="5" name="Picture 4" descr="Locator flag on a city map">
            <a:extLst>
              <a:ext uri="{FF2B5EF4-FFF2-40B4-BE49-F238E27FC236}">
                <a16:creationId xmlns:a16="http://schemas.microsoft.com/office/drawing/2014/main" id="{59216618-E498-273D-3802-21F255FBCCF2}"/>
              </a:ext>
            </a:extLst>
          </p:cNvPr>
          <p:cNvPicPr>
            <a:picLocks noChangeAspect="1"/>
          </p:cNvPicPr>
          <p:nvPr/>
        </p:nvPicPr>
        <p:blipFill rotWithShape="1">
          <a:blip r:embed="rId5"/>
          <a:srcRect r="40611" b="-1"/>
          <a:stretch/>
        </p:blipFill>
        <p:spPr>
          <a:xfrm>
            <a:off x="0" y="10"/>
            <a:ext cx="6101597" cy="6857990"/>
          </a:xfrm>
          <a:prstGeom prst="rect">
            <a:avLst/>
          </a:prstGeom>
        </p:spPr>
      </p:pic>
    </p:spTree>
    <p:extLst>
      <p:ext uri="{BB962C8B-B14F-4D97-AF65-F5344CB8AC3E}">
        <p14:creationId xmlns:p14="http://schemas.microsoft.com/office/powerpoint/2010/main" val="1870016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7" name="Picture 76" descr="Pen placed on top of a signature line">
            <a:extLst>
              <a:ext uri="{FF2B5EF4-FFF2-40B4-BE49-F238E27FC236}">
                <a16:creationId xmlns:a16="http://schemas.microsoft.com/office/drawing/2014/main" id="{C835FBAA-E835-4A3E-D5C4-75F36C741945}"/>
              </a:ext>
            </a:extLst>
          </p:cNvPr>
          <p:cNvPicPr>
            <a:picLocks noChangeAspect="1"/>
          </p:cNvPicPr>
          <p:nvPr/>
        </p:nvPicPr>
        <p:blipFill rotWithShape="1">
          <a:blip r:embed="rId3">
            <a:duotone>
              <a:prstClr val="black"/>
              <a:schemeClr val="accent5">
                <a:tint val="45000"/>
                <a:satMod val="400000"/>
              </a:schemeClr>
            </a:duotone>
            <a:alphaModFix amt="85000"/>
          </a:blip>
          <a:srcRect b="15706"/>
          <a:stretch/>
        </p:blipFill>
        <p:spPr>
          <a:xfrm>
            <a:off x="3611" y="10"/>
            <a:ext cx="12188389" cy="6857990"/>
          </a:xfrm>
          <a:prstGeom prst="rect">
            <a:avLst/>
          </a:prstGeom>
        </p:spPr>
      </p:pic>
      <p:sp>
        <p:nvSpPr>
          <p:cNvPr id="2" name="TextBox 1">
            <a:extLst>
              <a:ext uri="{FF2B5EF4-FFF2-40B4-BE49-F238E27FC236}">
                <a16:creationId xmlns:a16="http://schemas.microsoft.com/office/drawing/2014/main" id="{C769825A-4FE2-FA0C-8D82-7C57FBFA937E}"/>
              </a:ext>
            </a:extLst>
          </p:cNvPr>
          <p:cNvSpPr txBox="1"/>
          <p:nvPr/>
        </p:nvSpPr>
        <p:spPr>
          <a:xfrm>
            <a:off x="1143001" y="1007533"/>
            <a:ext cx="9905998" cy="1092200"/>
          </a:xfrm>
          <a:prstGeom prst="rect">
            <a:avLst/>
          </a:prstGeom>
        </p:spPr>
        <p:txBody>
          <a:bodyPr vert="horz" lIns="91440" tIns="45720" rIns="91440" bIns="45720" rtlCol="0" anchor="ctr">
            <a:normAutofit/>
          </a:bodyPr>
          <a:lstStyle/>
          <a:p>
            <a:pPr marL="0" marR="0" lvl="0" indent="0" algn="ctr" defTabSz="914400">
              <a:lnSpc>
                <a:spcPct val="90000"/>
              </a:lnSpc>
              <a:spcBef>
                <a:spcPct val="0"/>
              </a:spcBef>
              <a:spcAft>
                <a:spcPts val="800"/>
              </a:spcAft>
            </a:pPr>
            <a:r>
              <a:rPr lang="en-US" sz="4800" dirty="0">
                <a:ln w="0">
                  <a:solidFill>
                    <a:srgbClr val="FFC000"/>
                  </a:solidFill>
                </a:ln>
                <a:solidFill>
                  <a:sysClr val="windowText" lastClr="000000"/>
                </a:solidFill>
                <a:effectLst>
                  <a:glow rad="63500">
                    <a:schemeClr val="accent1">
                      <a:satMod val="175000"/>
                      <a:alpha val="40000"/>
                    </a:schemeClr>
                  </a:glow>
                  <a:reflection blurRad="6350" stA="50000" endA="300" endPos="50000" dist="60007" dir="5400000" sy="-100000" algn="bl" rotWithShape="0"/>
                </a:effectLst>
                <a:latin typeface="Arial Rounded MT Bold" panose="020F0704030504030204" pitchFamily="34" charset="0"/>
                <a:ea typeface="+mj-ea"/>
                <a:cs typeface="+mj-cs"/>
              </a:rPr>
              <a:t>SUMMARY</a:t>
            </a:r>
            <a:endParaRPr lang="en-US" sz="4800" b="1" cap="all" dirty="0">
              <a:ln w="12700">
                <a:solidFill>
                  <a:srgbClr val="FFC000"/>
                </a:solidFill>
                <a:prstDash val="solid"/>
              </a:ln>
              <a:solidFill>
                <a:sysClr val="windowText" lastClr="000000"/>
              </a:solidFill>
              <a:effectLst>
                <a:glow rad="63500">
                  <a:schemeClr val="accent1">
                    <a:satMod val="175000"/>
                    <a:alpha val="40000"/>
                  </a:schemeClr>
                </a:glow>
                <a:outerShdw dist="38100" dir="2640000" algn="bl" rotWithShape="0">
                  <a:schemeClr val="tx2">
                    <a:lumMod val="75000"/>
                  </a:schemeClr>
                </a:outerShdw>
                <a:reflection blurRad="6350" stA="50000" endA="300" endPos="50000" dist="60007" dir="5400000" sy="-100000" algn="bl" rotWithShape="0"/>
              </a:effectLst>
              <a:latin typeface="Arial Rounded MT Bold" panose="020F0704030504030204" pitchFamily="34" charset="0"/>
              <a:ea typeface="+mj-ea"/>
              <a:cs typeface="+mj-cs"/>
            </a:endParaRPr>
          </a:p>
        </p:txBody>
      </p:sp>
      <p:sp>
        <p:nvSpPr>
          <p:cNvPr id="5" name="TextBox 4">
            <a:extLst>
              <a:ext uri="{FF2B5EF4-FFF2-40B4-BE49-F238E27FC236}">
                <a16:creationId xmlns:a16="http://schemas.microsoft.com/office/drawing/2014/main" id="{0C0C4F91-934E-5F8E-DD40-B2552DCD781F}"/>
              </a:ext>
            </a:extLst>
          </p:cNvPr>
          <p:cNvSpPr txBox="1"/>
          <p:nvPr/>
        </p:nvSpPr>
        <p:spPr>
          <a:xfrm>
            <a:off x="1143001" y="2252134"/>
            <a:ext cx="9905999" cy="3454399"/>
          </a:xfrm>
          <a:prstGeom prst="rect">
            <a:avLst/>
          </a:prstGeom>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lnSpcReduction="10000"/>
          </a:bodyPr>
          <a:lstStyle/>
          <a:p>
            <a:pPr algn="just" defTabSz="914400">
              <a:lnSpc>
                <a:spcPct val="120000"/>
              </a:lnSpc>
              <a:spcAft>
                <a:spcPts val="800"/>
              </a:spcAft>
              <a:buSzPct val="125000"/>
            </a:pPr>
            <a:r>
              <a:rPr lang="en-US" sz="2800">
                <a:ln w="0"/>
                <a:solidFill>
                  <a:srgbClr val="515ACB"/>
                </a:solidFill>
                <a:effectLst>
                  <a:outerShdw blurRad="38100" dist="25400" dir="5400000" algn="ctr" rotWithShape="0">
                    <a:srgbClr val="6E747A">
                      <a:alpha val="43000"/>
                    </a:srgbClr>
                  </a:outerShdw>
                </a:effectLst>
              </a:rPr>
              <a:t>MyMeet application makes users’ life happy catching up with their nearer ones. Users can publish events in the form of short notes with location and time, and then apply filter to these notes by radius and visibility. Other users can then receive these notes based on their own location and based on the visibility restriction. User can also comment on the notes visible to them. Users can also delete notes as well as comments.</a:t>
            </a:r>
            <a:endParaRPr lang="en-US" sz="2800" dirty="0">
              <a:ln w="0"/>
              <a:solidFill>
                <a:srgbClr val="515ACB"/>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2628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7F94800-15EE-B5C3-10E0-007BAC3D6872}"/>
              </a:ext>
            </a:extLst>
          </p:cNvPr>
          <p:cNvGrpSpPr/>
          <p:nvPr/>
        </p:nvGrpSpPr>
        <p:grpSpPr>
          <a:xfrm>
            <a:off x="963709" y="936538"/>
            <a:ext cx="6689558" cy="5149516"/>
            <a:chOff x="1659020" y="854242"/>
            <a:chExt cx="6689558" cy="5149516"/>
          </a:xfrm>
          <a:scene3d>
            <a:camera prst="orthographicFront">
              <a:rot lat="0" lon="0" rev="0"/>
            </a:camera>
            <a:lightRig rig="soft" dir="t">
              <a:rot lat="0" lon="0" rev="0"/>
            </a:lightRig>
          </a:scene3d>
        </p:grpSpPr>
        <p:sp>
          <p:nvSpPr>
            <p:cNvPr id="6" name="Rectangle 5">
              <a:extLst>
                <a:ext uri="{FF2B5EF4-FFF2-40B4-BE49-F238E27FC236}">
                  <a16:creationId xmlns:a16="http://schemas.microsoft.com/office/drawing/2014/main" id="{D8AAAF2F-8968-927F-1F7E-BC449587D15A}"/>
                </a:ext>
              </a:extLst>
            </p:cNvPr>
            <p:cNvSpPr/>
            <p:nvPr/>
          </p:nvSpPr>
          <p:spPr>
            <a:xfrm>
              <a:off x="1659020" y="854242"/>
              <a:ext cx="6689558" cy="5149516"/>
            </a:xfrm>
            <a:prstGeom prst="rect">
              <a:avLst/>
            </a:prstGeom>
            <a:ln>
              <a:noFill/>
            </a:ln>
            <a:effectLst>
              <a:outerShdw blurRad="107950" dist="12700" dir="5400000" algn="ctr">
                <a:srgbClr val="000000"/>
              </a:outerShdw>
            </a:effectLst>
            <a:sp3d contourW="44450" prstMaterial="matte">
              <a:bevelT w="63500" h="63500" prst="slope"/>
              <a:contourClr>
                <a:srgbClr val="FFFFFF"/>
              </a:contourClr>
            </a:sp3d>
          </p:spPr>
          <p:style>
            <a:lnRef idx="1">
              <a:schemeClr val="dk1"/>
            </a:lnRef>
            <a:fillRef idx="1003">
              <a:schemeClr val="lt1"/>
            </a:fillRef>
            <a:effectRef idx="1">
              <a:schemeClr val="dk1"/>
            </a:effectRef>
            <a:fontRef idx="minor">
              <a:schemeClr val="dk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3775C3E8-918E-246E-AA73-C498A4E1AE02}"/>
                </a:ext>
              </a:extLst>
            </p:cNvPr>
            <p:cNvSpPr/>
            <p:nvPr/>
          </p:nvSpPr>
          <p:spPr>
            <a:xfrm>
              <a:off x="1939969" y="1124654"/>
              <a:ext cx="6127661" cy="4608693"/>
            </a:xfrm>
            <a:prstGeom prst="roundRect">
              <a:avLst>
                <a:gd name="adj" fmla="val 0"/>
              </a:avLst>
            </a:prstGeom>
            <a:ln>
              <a:noFill/>
            </a:ln>
            <a:effectLst>
              <a:outerShdw blurRad="107950" dist="12700" dir="5400000" algn="ctr">
                <a:srgbClr val="000000"/>
              </a:outerShdw>
            </a:effectLst>
            <a:sp3d contourW="44450" prstMaterial="matte">
              <a:bevelT w="63500" h="63500" prst="slope"/>
              <a:contourClr>
                <a:srgbClr val="FFFFFF"/>
              </a:contourClr>
            </a:sp3d>
          </p:spPr>
          <p:style>
            <a:lnRef idx="1">
              <a:schemeClr val="accent5"/>
            </a:lnRef>
            <a:fillRef idx="2">
              <a:schemeClr val="accent5"/>
            </a:fillRef>
            <a:effectRef idx="1">
              <a:schemeClr val="accent5"/>
            </a:effectRef>
            <a:fontRef idx="minor">
              <a:schemeClr val="dk1"/>
            </a:fontRef>
          </p:style>
          <p:txBody>
            <a:bodyPr rot="0" spcFirstLastPara="0" vert="horz" wrap="square" lIns="274320" tIns="91440" rIns="274320" bIns="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IN" sz="3600" dirty="0">
                  <a:solidFill>
                    <a:srgbClr val="2C5DA4"/>
                  </a:solidFill>
                  <a:effectLst/>
                  <a:latin typeface="Algerian" panose="04020705040A02060702" pitchFamily="82" charset="0"/>
                  <a:ea typeface="Calibri" panose="020F0502020204030204" pitchFamily="34" charset="0"/>
                  <a:cs typeface="Latha" panose="020B0604020202020204" pitchFamily="34" charset="0"/>
                </a:rPr>
                <a:t>MyMeet</a:t>
              </a:r>
              <a:endParaRPr lang="en-US" sz="1100" dirty="0">
                <a:solidFill>
                  <a:srgbClr val="2C5DA4"/>
                </a:solidFill>
                <a:effectLst/>
                <a:ea typeface="Calibri" panose="020F0502020204030204" pitchFamily="34" charset="0"/>
                <a:cs typeface="Latha" panose="020B0604020202020204" pitchFamily="34" charset="0"/>
              </a:endParaRPr>
            </a:p>
            <a:p>
              <a:pPr marL="0" marR="0" algn="ctr">
                <a:lnSpc>
                  <a:spcPct val="107000"/>
                </a:lnSpc>
                <a:spcBef>
                  <a:spcPts val="0"/>
                </a:spcBef>
                <a:spcAft>
                  <a:spcPts val="800"/>
                </a:spcAft>
              </a:pPr>
              <a:r>
                <a:rPr lang="en-IN" sz="2000" b="1" dirty="0">
                  <a:effectLst/>
                  <a:latin typeface="Bell MT" panose="02020503060305020303" pitchFamily="18" charset="0"/>
                  <a:ea typeface="Calibri" panose="020F0502020204030204" pitchFamily="34" charset="0"/>
                  <a:cs typeface="Calibri" panose="020F0502020204030204" pitchFamily="34" charset="0"/>
                </a:rPr>
                <a:t>Our Mission-Vision</a:t>
              </a:r>
              <a:endParaRPr lang="en-US" sz="2000" dirty="0">
                <a:effectLst/>
                <a:latin typeface="Bell MT" panose="02020503060305020303" pitchFamily="18" charset="0"/>
                <a:ea typeface="Calibri" panose="020F0502020204030204" pitchFamily="34" charset="0"/>
                <a:cs typeface="Latha" panose="020B0604020202020204" pitchFamily="34" charset="0"/>
              </a:endParaRPr>
            </a:p>
            <a:p>
              <a:pPr marL="0" marR="0" algn="just">
                <a:lnSpc>
                  <a:spcPct val="107000"/>
                </a:lnSpc>
                <a:spcBef>
                  <a:spcPts val="0"/>
                </a:spcBef>
                <a:spcAft>
                  <a:spcPts val="800"/>
                </a:spcAft>
              </a:pPr>
              <a:r>
                <a:rPr lang="en-IN" sz="1800" dirty="0">
                  <a:solidFill>
                    <a:srgbClr val="2C5DA4"/>
                  </a:solidFill>
                  <a:effectLst/>
                  <a:latin typeface="Algerian" panose="04020705040A02060702" pitchFamily="82" charset="0"/>
                  <a:ea typeface="Calibri" panose="020F0502020204030204" pitchFamily="34" charset="0"/>
                  <a:cs typeface="Latha" panose="020B0604020202020204" pitchFamily="34" charset="0"/>
                </a:rPr>
                <a:t>MyMeet</a:t>
              </a:r>
              <a:r>
                <a:rPr lang="en-IN" sz="1800" dirty="0">
                  <a:effectLst/>
                  <a:latin typeface="Algerian" panose="04020705040A02060702" pitchFamily="82" charset="0"/>
                  <a:ea typeface="Calibri" panose="020F0502020204030204" pitchFamily="34" charset="0"/>
                  <a:cs typeface="Latha" panose="020B0604020202020204" pitchFamily="34" charset="0"/>
                </a:rPr>
                <a:t> </a:t>
              </a:r>
              <a:r>
                <a:rPr lang="en-IN" sz="1800" dirty="0">
                  <a:effectLst/>
                  <a:latin typeface="Tw Cen MT" panose="020B0602020104020603" pitchFamily="34" charset="0"/>
                  <a:ea typeface="Calibri" panose="020F0502020204030204" pitchFamily="34" charset="0"/>
                  <a:cs typeface="Calibri" panose="020F0502020204030204" pitchFamily="34" charset="0"/>
                </a:rPr>
                <a:t>is here to bring your life again in real zone. Get notified &amp; meet your family, friends, relatives who are coming at a place near your house, workplace, or any other location, at a notified destination with no barriers. We are here for you to automatically set up your fun time with those who are near to you. No need to call - No sharing live location with anyone – Just type a text note and select a location and time of your future presence, your friends/public will get notified in a sec based on your visibility-restriction. Comment your friend’s note and catch them at their event.</a:t>
              </a:r>
              <a:endParaRPr lang="en-US" sz="1100" dirty="0">
                <a:effectLst/>
                <a:latin typeface="Tw Cen MT" panose="020B0602020104020603" pitchFamily="34" charset="0"/>
                <a:ea typeface="Calibri" panose="020F0502020204030204" pitchFamily="34" charset="0"/>
                <a:cs typeface="Latha" panose="020B0604020202020204" pitchFamily="34" charset="0"/>
              </a:endParaRPr>
            </a:p>
          </p:txBody>
        </p:sp>
      </p:grpSp>
      <p:pic>
        <p:nvPicPr>
          <p:cNvPr id="2050" name="Picture 2" descr="Our Mission - Mission &amp; Vision Icon Png - Free Transparent PNG Clipart  Images Download">
            <a:extLst>
              <a:ext uri="{FF2B5EF4-FFF2-40B4-BE49-F238E27FC236}">
                <a16:creationId xmlns:a16="http://schemas.microsoft.com/office/drawing/2014/main" id="{4EABEC69-5ADC-124C-12A3-E5AED34B500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53690" y1="39373" x2="50357" y2="25261"/>
                        <a14:foregroundMark x1="50357" y1="25261" x2="57976" y2="20209"/>
                        <a14:foregroundMark x1="57976" y1="20209" x2="65952" y2="24913"/>
                        <a14:foregroundMark x1="65952" y1="24913" x2="69643" y2="33798"/>
                        <a14:foregroundMark x1="69643" y1="33798" x2="69881" y2="44599"/>
                        <a14:foregroundMark x1="69881" y1="44599" x2="65238" y2="61847"/>
                        <a14:foregroundMark x1="69643" y1="66551" x2="72976" y2="58537"/>
                        <a14:foregroundMark x1="72976" y1="58537" x2="72381" y2="58014"/>
                        <a14:foregroundMark x1="71429" y1="14460" x2="72857" y2="21777"/>
                      </a14:backgroundRemoval>
                    </a14:imgEffect>
                  </a14:imgLayer>
                </a14:imgProps>
              </a:ext>
              <a:ext uri="{28A0092B-C50C-407E-A947-70E740481C1C}">
                <a14:useLocalDpi xmlns:a14="http://schemas.microsoft.com/office/drawing/2010/main" val="0"/>
              </a:ext>
            </a:extLst>
          </a:blip>
          <a:srcRect l="20091" t="5813" r="19063" b="11750"/>
          <a:stretch/>
        </p:blipFill>
        <p:spPr bwMode="auto">
          <a:xfrm>
            <a:off x="7526897" y="2421466"/>
            <a:ext cx="4792102" cy="4436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45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D6D2-6160-A262-0BBE-89F00A3A09AF}"/>
              </a:ext>
            </a:extLst>
          </p:cNvPr>
          <p:cNvSpPr>
            <a:spLocks noGrp="1"/>
          </p:cNvSpPr>
          <p:nvPr>
            <p:ph type="title"/>
          </p:nvPr>
        </p:nvSpPr>
        <p:spPr>
          <a:xfrm rot="16200000" flipH="1">
            <a:off x="-766121" y="2689715"/>
            <a:ext cx="4007626" cy="1478570"/>
          </a:xfrm>
        </p:spPr>
        <p:txBody>
          <a:bodyPr/>
          <a:lstStyle/>
          <a:p>
            <a:r>
              <a:rPr lang="en-US"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GANTT CHART</a:t>
            </a:r>
          </a:p>
        </p:txBody>
      </p:sp>
      <p:pic>
        <p:nvPicPr>
          <p:cNvPr id="5" name="Picture 4">
            <a:extLst>
              <a:ext uri="{FF2B5EF4-FFF2-40B4-BE49-F238E27FC236}">
                <a16:creationId xmlns:a16="http://schemas.microsoft.com/office/drawing/2014/main" id="{9D0D416A-59D6-7FB1-6766-96F33AEE3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977" y="246119"/>
            <a:ext cx="8238046" cy="636576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842525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
            <a:extLst>
              <a:ext uri="{FF2B5EF4-FFF2-40B4-BE49-F238E27FC236}">
                <a16:creationId xmlns:a16="http://schemas.microsoft.com/office/drawing/2014/main" id="{A6085C2F-63B9-BE50-7BB6-85D30413A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35" y="0"/>
            <a:ext cx="11295529"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Title 1">
            <a:extLst>
              <a:ext uri="{FF2B5EF4-FFF2-40B4-BE49-F238E27FC236}">
                <a16:creationId xmlns:a16="http://schemas.microsoft.com/office/drawing/2014/main" id="{39F8D6D2-6160-A262-0BBE-89F00A3A09AF}"/>
              </a:ext>
            </a:extLst>
          </p:cNvPr>
          <p:cNvSpPr>
            <a:spLocks noGrp="1"/>
          </p:cNvSpPr>
          <p:nvPr>
            <p:ph type="title"/>
          </p:nvPr>
        </p:nvSpPr>
        <p:spPr>
          <a:xfrm>
            <a:off x="3649463" y="4626119"/>
            <a:ext cx="4893074" cy="1478570"/>
          </a:xfrm>
        </p:spPr>
        <p:txBody>
          <a:bodyPr>
            <a:normAutofit/>
          </a:bodyPr>
          <a:lstStyle/>
          <a:p>
            <a:pPr algn="ctr"/>
            <a:r>
              <a:rPr lang="en-US" dirty="0">
                <a:solidFill>
                  <a:srgbClr val="2C5DA4"/>
                </a:solidFill>
              </a:rPr>
              <a:t>Activity Network Diagram</a:t>
            </a:r>
          </a:p>
        </p:txBody>
      </p:sp>
    </p:spTree>
    <p:extLst>
      <p:ext uri="{BB962C8B-B14F-4D97-AF65-F5344CB8AC3E}">
        <p14:creationId xmlns:p14="http://schemas.microsoft.com/office/powerpoint/2010/main" val="299653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0B163A-B960-3DC1-DF96-03C93D458F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9637" y="379134"/>
            <a:ext cx="7096125" cy="5528310"/>
          </a:xfrm>
          <a:prstGeom prst="roundRect">
            <a:avLst>
              <a:gd name="adj" fmla="val 8874"/>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itle 1">
            <a:extLst>
              <a:ext uri="{FF2B5EF4-FFF2-40B4-BE49-F238E27FC236}">
                <a16:creationId xmlns:a16="http://schemas.microsoft.com/office/drawing/2014/main" id="{73793E93-F3DB-61D2-591E-FE6B0B6AE03A}"/>
              </a:ext>
            </a:extLst>
          </p:cNvPr>
          <p:cNvSpPr txBox="1">
            <a:spLocks/>
          </p:cNvSpPr>
          <p:nvPr/>
        </p:nvSpPr>
        <p:spPr>
          <a:xfrm rot="16200000">
            <a:off x="-1400349" y="2547823"/>
            <a:ext cx="6574215" cy="1478570"/>
          </a:xfrm>
          <a:prstGeom prst="rect">
            <a:avLst/>
          </a:prstGeom>
        </p:spPr>
        <p:txBody>
          <a:bodyPr vert="horz" lIns="91440" tIns="45720" rIns="91440" bIns="45720" rtlCol="0" anchor="ctr">
            <a:normAutofit/>
          </a:bodyPr>
          <a:lstStyle>
            <a:lvl1pPr defTabSz="914400">
              <a:lnSpc>
                <a:spcPct val="90000"/>
              </a:lnSpc>
              <a:spcBef>
                <a:spcPct val="0"/>
              </a:spcBef>
              <a:buNone/>
              <a:defRPr sz="3600" b="1" cap="none" baseline="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j-lt"/>
                <a:ea typeface="+mj-ea"/>
                <a:cs typeface="+mj-cs"/>
              </a:defRPr>
            </a:lvl1pPr>
          </a:lstStyle>
          <a:p>
            <a:pPr algn="ctr"/>
            <a:r>
              <a:rPr lang="en-US" dirty="0"/>
              <a:t>DATA FLOW DIAGRAM</a:t>
            </a:r>
          </a:p>
        </p:txBody>
      </p:sp>
      <p:sp>
        <p:nvSpPr>
          <p:cNvPr id="7" name="TextBox 6">
            <a:extLst>
              <a:ext uri="{FF2B5EF4-FFF2-40B4-BE49-F238E27FC236}">
                <a16:creationId xmlns:a16="http://schemas.microsoft.com/office/drawing/2014/main" id="{0425807C-05C2-7E94-2A1B-34CB93725BDE}"/>
              </a:ext>
            </a:extLst>
          </p:cNvPr>
          <p:cNvSpPr txBox="1"/>
          <p:nvPr/>
        </p:nvSpPr>
        <p:spPr>
          <a:xfrm>
            <a:off x="4024353" y="6221679"/>
            <a:ext cx="6102416" cy="507831"/>
          </a:xfrm>
          <a:prstGeom prst="rect">
            <a:avLst/>
          </a:prstGeom>
          <a:noFill/>
        </p:spPr>
        <p:txBody>
          <a:bodyPr wrap="square">
            <a:spAutoFit/>
          </a:bodyPr>
          <a:lstStyle>
            <a:defPPr>
              <a:defRPr lang="en-US"/>
            </a:defPPr>
            <a:lvl1pPr>
              <a:defRPr sz="900"/>
            </a:lvl1pPr>
          </a:lstStyle>
          <a:p>
            <a:r>
              <a:rPr lang="en-US" dirty="0">
                <a:hlinkClick r:id="rId3"/>
              </a:rPr>
              <a:t>https://lucid.app/lucidchart/057a3d85-e29b-4c28-bfda-a27d443d84b9/edit?viewport_loc=-401%2C110%2C2519%2C1149%2C0DjlVPRn9anX7&amp;invitationId=inv_47b1c330-b5ee-4395-9b45-6dbafa783b42</a:t>
            </a:r>
            <a:endParaRPr lang="en-US" dirty="0"/>
          </a:p>
          <a:p>
            <a:endParaRPr lang="en-US" dirty="0"/>
          </a:p>
        </p:txBody>
      </p:sp>
    </p:spTree>
    <p:extLst>
      <p:ext uri="{BB962C8B-B14F-4D97-AF65-F5344CB8AC3E}">
        <p14:creationId xmlns:p14="http://schemas.microsoft.com/office/powerpoint/2010/main" val="3292959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0820-FE51-65F8-2BCF-B09645BEA9A1}"/>
              </a:ext>
            </a:extLst>
          </p:cNvPr>
          <p:cNvSpPr>
            <a:spLocks noGrp="1"/>
          </p:cNvSpPr>
          <p:nvPr>
            <p:ph type="title"/>
          </p:nvPr>
        </p:nvSpPr>
        <p:spPr>
          <a:xfrm rot="16200000">
            <a:off x="-1355199" y="2689715"/>
            <a:ext cx="6569244" cy="1478570"/>
          </a:xfrm>
        </p:spPr>
        <p:txBody>
          <a:bodyPr vert="horz" lIns="91440" tIns="45720" rIns="91440" bIns="45720" rtlCol="0" anchor="ctr">
            <a:normAutofit/>
          </a:bodyPr>
          <a:lstStyle/>
          <a:p>
            <a:pPr algn="ctr"/>
            <a:r>
              <a:rPr lang="en-US"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ENTITY-RELATIONSHIP</a:t>
            </a:r>
            <a:br>
              <a:rPr lang="en-US"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br>
            <a:r>
              <a:rPr lang="en-US"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DIAGRAM</a:t>
            </a:r>
          </a:p>
        </p:txBody>
      </p:sp>
      <p:sp>
        <p:nvSpPr>
          <p:cNvPr id="5" name="TextBox 4">
            <a:extLst>
              <a:ext uri="{FF2B5EF4-FFF2-40B4-BE49-F238E27FC236}">
                <a16:creationId xmlns:a16="http://schemas.microsoft.com/office/drawing/2014/main" id="{660D9E5E-54C1-5B80-0852-7D160C9EB887}"/>
              </a:ext>
            </a:extLst>
          </p:cNvPr>
          <p:cNvSpPr txBox="1"/>
          <p:nvPr/>
        </p:nvSpPr>
        <p:spPr>
          <a:xfrm>
            <a:off x="4510657" y="6304002"/>
            <a:ext cx="6103620" cy="507831"/>
          </a:xfrm>
          <a:prstGeom prst="rect">
            <a:avLst/>
          </a:prstGeom>
          <a:noFill/>
        </p:spPr>
        <p:txBody>
          <a:bodyPr wrap="square">
            <a:spAutoFit/>
          </a:bodyPr>
          <a:lstStyle/>
          <a:p>
            <a:r>
              <a:rPr lang="en-US" sz="900" dirty="0">
                <a:hlinkClick r:id="rId3"/>
              </a:rPr>
              <a:t>https://lucid.app/lucidchart/215b9bfc-0766-43c5-8608-348fa2107b91/edit?viewport_loc=24%2C-37%2C2645%2C1403%2C0_0&amp;invitationId=inv_d9d2572e-e0ff-4595-9fa1-a69c34f5ab45</a:t>
            </a:r>
            <a:endParaRPr lang="en-US" sz="900" dirty="0"/>
          </a:p>
          <a:p>
            <a:endParaRPr lang="en-US" sz="900" dirty="0"/>
          </a:p>
        </p:txBody>
      </p:sp>
      <p:pic>
        <p:nvPicPr>
          <p:cNvPr id="4" name="Picture 3" descr="Diagram&#10;&#10;Description automatically generated">
            <a:extLst>
              <a:ext uri="{FF2B5EF4-FFF2-40B4-BE49-F238E27FC236}">
                <a16:creationId xmlns:a16="http://schemas.microsoft.com/office/drawing/2014/main" id="{99314666-278F-001D-F099-6B8CA2F7E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535" y="201615"/>
            <a:ext cx="7750306" cy="5988873"/>
          </a:xfrm>
          <a:prstGeom prst="round2DiagRect">
            <a:avLst>
              <a:gd name="adj1" fmla="val 26930"/>
              <a:gd name="adj2" fmla="val 0"/>
            </a:avLst>
          </a:prstGeom>
          <a:ln w="88900" cap="sq">
            <a:solidFill>
              <a:srgbClr val="2C5DA4"/>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9304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5B76-D789-3804-066C-30C732DB1A20}"/>
              </a:ext>
            </a:extLst>
          </p:cNvPr>
          <p:cNvSpPr>
            <a:spLocks noGrp="1"/>
          </p:cNvSpPr>
          <p:nvPr>
            <p:ph type="title"/>
          </p:nvPr>
        </p:nvSpPr>
        <p:spPr>
          <a:xfrm>
            <a:off x="798513" y="199418"/>
            <a:ext cx="9905998" cy="1478570"/>
          </a:xfrm>
        </p:spPr>
        <p:txBody>
          <a:bodyPr vert="horz" lIns="91440" tIns="45720" rIns="91440" bIns="45720" rtlCol="0" anchor="ctr">
            <a:normAutofit/>
          </a:bodyPr>
          <a:lstStyle/>
          <a:p>
            <a:pPr algn="ctr"/>
            <a:r>
              <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USER-FLOW SCREENS</a:t>
            </a:r>
          </a:p>
        </p:txBody>
      </p:sp>
      <p:pic>
        <p:nvPicPr>
          <p:cNvPr id="9" name="Picture 8" descr="Graphical user interface, application&#10;&#10;Description automatically generated">
            <a:extLst>
              <a:ext uri="{FF2B5EF4-FFF2-40B4-BE49-F238E27FC236}">
                <a16:creationId xmlns:a16="http://schemas.microsoft.com/office/drawing/2014/main" id="{8D15DB80-BEED-2B1B-F548-B55F8CFB4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6" y="1828329"/>
            <a:ext cx="11912867" cy="406761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321834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117DA-3D07-8155-C200-796A14E22A02}"/>
              </a:ext>
            </a:extLst>
          </p:cNvPr>
          <p:cNvSpPr>
            <a:spLocks noGrp="1"/>
          </p:cNvSpPr>
          <p:nvPr>
            <p:ph type="title"/>
          </p:nvPr>
        </p:nvSpPr>
        <p:spPr>
          <a:xfrm>
            <a:off x="1143001" y="0"/>
            <a:ext cx="9905998" cy="1478570"/>
          </a:xfrm>
        </p:spPr>
        <p:txBody>
          <a:bodyPr vert="horz" lIns="91440" tIns="45720" rIns="91440" bIns="45720" rtlCol="0" anchor="ctr">
            <a:normAutofit/>
          </a:bodyPr>
          <a:lstStyle/>
          <a:p>
            <a:pPr algn="ctr"/>
            <a:r>
              <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BACK-END SCREENS</a:t>
            </a:r>
          </a:p>
        </p:txBody>
      </p:sp>
      <p:pic>
        <p:nvPicPr>
          <p:cNvPr id="5" name="Content Placeholder 4" descr="Graphical user interface&#10;&#10;Description automatically generated">
            <a:extLst>
              <a:ext uri="{FF2B5EF4-FFF2-40B4-BE49-F238E27FC236}">
                <a16:creationId xmlns:a16="http://schemas.microsoft.com/office/drawing/2014/main" id="{E898619C-8AB6-6952-DA5B-6A1DD14E56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223" y="1564877"/>
            <a:ext cx="6151015" cy="5092597"/>
          </a:xfrm>
        </p:spPr>
      </p:pic>
    </p:spTree>
    <p:extLst>
      <p:ext uri="{BB962C8B-B14F-4D97-AF65-F5344CB8AC3E}">
        <p14:creationId xmlns:p14="http://schemas.microsoft.com/office/powerpoint/2010/main" val="84087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2062</TotalTime>
  <Words>644</Words>
  <Application>Microsoft Office PowerPoint</Application>
  <PresentationFormat>Widescreen</PresentationFormat>
  <Paragraphs>65</Paragraphs>
  <Slides>18</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Algerian</vt:lpstr>
      <vt:lpstr>Arial</vt:lpstr>
      <vt:lpstr>Arial Rounded MT Bold</vt:lpstr>
      <vt:lpstr>Bell MT</vt:lpstr>
      <vt:lpstr>Bodoni MT</vt:lpstr>
      <vt:lpstr>Bookman Old Style</vt:lpstr>
      <vt:lpstr>Calibri</vt:lpstr>
      <vt:lpstr>Comic Sans MS</vt:lpstr>
      <vt:lpstr>Footlight MT Light</vt:lpstr>
      <vt:lpstr>Garamond</vt:lpstr>
      <vt:lpstr>Tw Cen MT</vt:lpstr>
      <vt:lpstr>Wingdings</vt:lpstr>
      <vt:lpstr>Circuit</vt:lpstr>
      <vt:lpstr>­­‘MyMeet’ PROJECT</vt:lpstr>
      <vt:lpstr>PowerPoint Presentation</vt:lpstr>
      <vt:lpstr>PowerPoint Presentation</vt:lpstr>
      <vt:lpstr>GANTT CHART</vt:lpstr>
      <vt:lpstr>Activity Network Diagram</vt:lpstr>
      <vt:lpstr>PowerPoint Presentation</vt:lpstr>
      <vt:lpstr>ENTITY-RELATIONSHIP  DIAGRAM</vt:lpstr>
      <vt:lpstr>USER-FLOW SCREENS</vt:lpstr>
      <vt:lpstr>BACK-END SCREENS</vt:lpstr>
      <vt:lpstr>PowerPoint Presentation</vt:lpstr>
      <vt:lpstr>PowerPoint Presentation</vt:lpstr>
      <vt:lpstr>PowerPoint Presentation</vt:lpstr>
      <vt:lpstr>APPENDIX</vt:lpstr>
      <vt:lpstr>APPENDIX</vt:lpstr>
      <vt:lpstr>APPENDIX</vt:lpstr>
      <vt:lpstr>APPENDIX</vt:lpstr>
      <vt:lpstr>APPENDIX</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Jivani, Mr. Yash</dc:creator>
  <cp:lastModifiedBy>Jivani, Mr. Yash</cp:lastModifiedBy>
  <cp:revision>1</cp:revision>
  <dcterms:created xsi:type="dcterms:W3CDTF">2022-12-04T19:48:29Z</dcterms:created>
  <dcterms:modified xsi:type="dcterms:W3CDTF">2022-12-10T18:26:18Z</dcterms:modified>
</cp:coreProperties>
</file>